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1" r:id="rId1"/>
  </p:sldMasterIdLst>
  <p:sldIdLst>
    <p:sldId id="256" r:id="rId2"/>
    <p:sldId id="265" r:id="rId3"/>
    <p:sldId id="257" r:id="rId4"/>
    <p:sldId id="259" r:id="rId5"/>
    <p:sldId id="262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5349CF-5584-4B9C-B0C3-1BF019D7F17E}" v="400" dt="2019-09-16T14:33:38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>
        <p:scale>
          <a:sx n="78" d="100"/>
          <a:sy n="78" d="100"/>
        </p:scale>
        <p:origin x="653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Castille" userId="4405fc02575db4ce" providerId="LiveId" clId="{1BD75659-4A90-4AA6-B39F-EBD7DA6F6940}"/>
    <pc:docChg chg="undo redo custSel mod addSld modSld">
      <pc:chgData name="Marcus Castille" userId="4405fc02575db4ce" providerId="LiveId" clId="{1BD75659-4A90-4AA6-B39F-EBD7DA6F6940}" dt="2019-09-16T14:35:43.595" v="968" actId="26606"/>
      <pc:docMkLst>
        <pc:docMk/>
      </pc:docMkLst>
      <pc:sldChg chg="addSp delSp modSp modAnim">
        <pc:chgData name="Marcus Castille" userId="4405fc02575db4ce" providerId="LiveId" clId="{1BD75659-4A90-4AA6-B39F-EBD7DA6F6940}" dt="2019-09-16T04:40:38.130" v="578" actId="26606"/>
        <pc:sldMkLst>
          <pc:docMk/>
          <pc:sldMk cId="2934540304" sldId="256"/>
        </pc:sldMkLst>
        <pc:spChg chg="mod">
          <ac:chgData name="Marcus Castille" userId="4405fc02575db4ce" providerId="LiveId" clId="{1BD75659-4A90-4AA6-B39F-EBD7DA6F6940}" dt="2019-09-16T04:40:38.130" v="578" actId="26606"/>
          <ac:spMkLst>
            <pc:docMk/>
            <pc:sldMk cId="2934540304" sldId="256"/>
            <ac:spMk id="2" creationId="{A0E12C84-D1F4-49F7-B159-D76BF4EBD981}"/>
          </ac:spMkLst>
        </pc:spChg>
        <pc:spChg chg="mod">
          <ac:chgData name="Marcus Castille" userId="4405fc02575db4ce" providerId="LiveId" clId="{1BD75659-4A90-4AA6-B39F-EBD7DA6F6940}" dt="2019-09-16T04:40:38.130" v="578" actId="26606"/>
          <ac:spMkLst>
            <pc:docMk/>
            <pc:sldMk cId="2934540304" sldId="256"/>
            <ac:spMk id="3" creationId="{DB6A55B7-B2F5-4797-A58D-2B28048ED148}"/>
          </ac:spMkLst>
        </pc:spChg>
        <pc:spChg chg="add del">
          <ac:chgData name="Marcus Castille" userId="4405fc02575db4ce" providerId="LiveId" clId="{1BD75659-4A90-4AA6-B39F-EBD7DA6F6940}" dt="2019-09-16T04:40:38.130" v="578" actId="26606"/>
          <ac:spMkLst>
            <pc:docMk/>
            <pc:sldMk cId="2934540304" sldId="256"/>
            <ac:spMk id="89" creationId="{4030725F-96B1-4047-B74B-7CC19DB1CB42}"/>
          </ac:spMkLst>
        </pc:spChg>
        <pc:spChg chg="add del">
          <ac:chgData name="Marcus Castille" userId="4405fc02575db4ce" providerId="LiveId" clId="{1BD75659-4A90-4AA6-B39F-EBD7DA6F6940}" dt="2019-09-16T04:40:38.130" v="578" actId="26606"/>
          <ac:spMkLst>
            <pc:docMk/>
            <pc:sldMk cId="2934540304" sldId="256"/>
            <ac:spMk id="91" creationId="{D03ABE8C-6A7E-4C35-B74C-CE45DA0B504B}"/>
          </ac:spMkLst>
        </pc:spChg>
        <pc:spChg chg="add del">
          <ac:chgData name="Marcus Castille" userId="4405fc02575db4ce" providerId="LiveId" clId="{1BD75659-4A90-4AA6-B39F-EBD7DA6F6940}" dt="2019-09-16T04:40:38.130" v="578" actId="26606"/>
          <ac:spMkLst>
            <pc:docMk/>
            <pc:sldMk cId="2934540304" sldId="256"/>
            <ac:spMk id="92" creationId="{431B6D19-39C5-45BF-8B25-29192C5D1395}"/>
          </ac:spMkLst>
        </pc:spChg>
        <pc:spChg chg="add del">
          <ac:chgData name="Marcus Castille" userId="4405fc02575db4ce" providerId="LiveId" clId="{1BD75659-4A90-4AA6-B39F-EBD7DA6F6940}" dt="2019-09-16T04:39:35.014" v="551" actId="26606"/>
          <ac:spMkLst>
            <pc:docMk/>
            <pc:sldMk cId="2934540304" sldId="256"/>
            <ac:spMk id="97" creationId="{A9286AD2-18A9-4868-A4E3-7A2097A20810}"/>
          </ac:spMkLst>
        </pc:spChg>
        <pc:spChg chg="add del">
          <ac:chgData name="Marcus Castille" userId="4405fc02575db4ce" providerId="LiveId" clId="{1BD75659-4A90-4AA6-B39F-EBD7DA6F6940}" dt="2019-09-16T04:39:37.517" v="553" actId="26606"/>
          <ac:spMkLst>
            <pc:docMk/>
            <pc:sldMk cId="2934540304" sldId="256"/>
            <ac:spMk id="101" creationId="{0019A4C8-BE43-456A-AF42-40F13D145E27}"/>
          </ac:spMkLst>
        </pc:spChg>
        <pc:spChg chg="add del">
          <ac:chgData name="Marcus Castille" userId="4405fc02575db4ce" providerId="LiveId" clId="{1BD75659-4A90-4AA6-B39F-EBD7DA6F6940}" dt="2019-09-16T04:39:37.517" v="553" actId="26606"/>
          <ac:spMkLst>
            <pc:docMk/>
            <pc:sldMk cId="2934540304" sldId="256"/>
            <ac:spMk id="102" creationId="{7F73CF34-5321-4224-9257-582F661F2840}"/>
          </ac:spMkLst>
        </pc:spChg>
        <pc:spChg chg="add del">
          <ac:chgData name="Marcus Castille" userId="4405fc02575db4ce" providerId="LiveId" clId="{1BD75659-4A90-4AA6-B39F-EBD7DA6F6940}" dt="2019-09-16T04:39:41.685" v="557" actId="26606"/>
          <ac:spMkLst>
            <pc:docMk/>
            <pc:sldMk cId="2934540304" sldId="256"/>
            <ac:spMk id="103" creationId="{0D60A2FE-3F19-479F-AF37-41119605AEF0}"/>
          </ac:spMkLst>
        </pc:spChg>
        <pc:spChg chg="add del">
          <ac:chgData name="Marcus Castille" userId="4405fc02575db4ce" providerId="LiveId" clId="{1BD75659-4A90-4AA6-B39F-EBD7DA6F6940}" dt="2019-09-16T04:39:39.867" v="555" actId="26606"/>
          <ac:spMkLst>
            <pc:docMk/>
            <pc:sldMk cId="2934540304" sldId="256"/>
            <ac:spMk id="104" creationId="{F452A527-3631-41ED-858D-3777A7D1496A}"/>
          </ac:spMkLst>
        </pc:spChg>
        <pc:spChg chg="add del">
          <ac:chgData name="Marcus Castille" userId="4405fc02575db4ce" providerId="LiveId" clId="{1BD75659-4A90-4AA6-B39F-EBD7DA6F6940}" dt="2019-09-16T04:39:41.685" v="557" actId="26606"/>
          <ac:spMkLst>
            <pc:docMk/>
            <pc:sldMk cId="2934540304" sldId="256"/>
            <ac:spMk id="107" creationId="{65437C4B-0F8F-470E-B670-EB15A9D0253A}"/>
          </ac:spMkLst>
        </pc:spChg>
        <pc:spChg chg="add del">
          <ac:chgData name="Marcus Castille" userId="4405fc02575db4ce" providerId="LiveId" clId="{1BD75659-4A90-4AA6-B39F-EBD7DA6F6940}" dt="2019-09-16T04:39:41.685" v="557" actId="26606"/>
          <ac:spMkLst>
            <pc:docMk/>
            <pc:sldMk cId="2934540304" sldId="256"/>
            <ac:spMk id="109" creationId="{AAEB33C4-2F9F-4AEB-8869-760EA36E53A9}"/>
          </ac:spMkLst>
        </pc:spChg>
        <pc:spChg chg="add del">
          <ac:chgData name="Marcus Castille" userId="4405fc02575db4ce" providerId="LiveId" clId="{1BD75659-4A90-4AA6-B39F-EBD7DA6F6940}" dt="2019-09-16T04:39:44.129" v="559" actId="26606"/>
          <ac:spMkLst>
            <pc:docMk/>
            <pc:sldMk cId="2934540304" sldId="256"/>
            <ac:spMk id="111" creationId="{F1A613F0-1FE1-47BA-9044-D5CBCEC671F6}"/>
          </ac:spMkLst>
        </pc:spChg>
        <pc:spChg chg="add del">
          <ac:chgData name="Marcus Castille" userId="4405fc02575db4ce" providerId="LiveId" clId="{1BD75659-4A90-4AA6-B39F-EBD7DA6F6940}" dt="2019-09-16T04:39:44.129" v="559" actId="26606"/>
          <ac:spMkLst>
            <pc:docMk/>
            <pc:sldMk cId="2934540304" sldId="256"/>
            <ac:spMk id="112" creationId="{F83B947A-BBFF-4342-BFEE-4C5FCAEB324B}"/>
          </ac:spMkLst>
        </pc:spChg>
        <pc:spChg chg="add del">
          <ac:chgData name="Marcus Castille" userId="4405fc02575db4ce" providerId="LiveId" clId="{1BD75659-4A90-4AA6-B39F-EBD7DA6F6940}" dt="2019-09-16T04:39:50.331" v="561" actId="26606"/>
          <ac:spMkLst>
            <pc:docMk/>
            <pc:sldMk cId="2934540304" sldId="256"/>
            <ac:spMk id="114" creationId="{44F0AD82-F56E-467D-95C2-3BD4458AF13E}"/>
          </ac:spMkLst>
        </pc:spChg>
        <pc:spChg chg="add del">
          <ac:chgData name="Marcus Castille" userId="4405fc02575db4ce" providerId="LiveId" clId="{1BD75659-4A90-4AA6-B39F-EBD7DA6F6940}" dt="2019-09-16T04:39:50.331" v="561" actId="26606"/>
          <ac:spMkLst>
            <pc:docMk/>
            <pc:sldMk cId="2934540304" sldId="256"/>
            <ac:spMk id="116" creationId="{C157AC55-E4B8-4916-B591-6F8F77F5F434}"/>
          </ac:spMkLst>
        </pc:spChg>
        <pc:spChg chg="add del">
          <ac:chgData name="Marcus Castille" userId="4405fc02575db4ce" providerId="LiveId" clId="{1BD75659-4A90-4AA6-B39F-EBD7DA6F6940}" dt="2019-09-16T04:39:50.331" v="561" actId="26606"/>
          <ac:spMkLst>
            <pc:docMk/>
            <pc:sldMk cId="2934540304" sldId="256"/>
            <ac:spMk id="117" creationId="{20FA8493-BCD7-4CF6-8320-089C6086927B}"/>
          </ac:spMkLst>
        </pc:spChg>
        <pc:spChg chg="add del">
          <ac:chgData name="Marcus Castille" userId="4405fc02575db4ce" providerId="LiveId" clId="{1BD75659-4A90-4AA6-B39F-EBD7DA6F6940}" dt="2019-09-16T04:39:53.233" v="563" actId="26606"/>
          <ac:spMkLst>
            <pc:docMk/>
            <pc:sldMk cId="2934540304" sldId="256"/>
            <ac:spMk id="119" creationId="{9FE73DFC-07B5-4A54-BDC7-05F4F7380E55}"/>
          </ac:spMkLst>
        </pc:spChg>
        <pc:spChg chg="add del">
          <ac:chgData name="Marcus Castille" userId="4405fc02575db4ce" providerId="LiveId" clId="{1BD75659-4A90-4AA6-B39F-EBD7DA6F6940}" dt="2019-09-16T04:39:53.233" v="563" actId="26606"/>
          <ac:spMkLst>
            <pc:docMk/>
            <pc:sldMk cId="2934540304" sldId="256"/>
            <ac:spMk id="121" creationId="{B20589F6-D422-4ACC-832A-91A0D95733F7}"/>
          </ac:spMkLst>
        </pc:spChg>
        <pc:spChg chg="add del">
          <ac:chgData name="Marcus Castille" userId="4405fc02575db4ce" providerId="LiveId" clId="{1BD75659-4A90-4AA6-B39F-EBD7DA6F6940}" dt="2019-09-16T04:39:53.233" v="563" actId="26606"/>
          <ac:spMkLst>
            <pc:docMk/>
            <pc:sldMk cId="2934540304" sldId="256"/>
            <ac:spMk id="122" creationId="{199D2251-D9A6-4387-98F9-DD5BBE989593}"/>
          </ac:spMkLst>
        </pc:spChg>
        <pc:spChg chg="add del">
          <ac:chgData name="Marcus Castille" userId="4405fc02575db4ce" providerId="LiveId" clId="{1BD75659-4A90-4AA6-B39F-EBD7DA6F6940}" dt="2019-09-16T04:39:56.849" v="565" actId="26606"/>
          <ac:spMkLst>
            <pc:docMk/>
            <pc:sldMk cId="2934540304" sldId="256"/>
            <ac:spMk id="124" creationId="{7B0A9C6D-EA31-4E38-984D-A367D2B2AA4A}"/>
          </ac:spMkLst>
        </pc:spChg>
        <pc:spChg chg="add del">
          <ac:chgData name="Marcus Castille" userId="4405fc02575db4ce" providerId="LiveId" clId="{1BD75659-4A90-4AA6-B39F-EBD7DA6F6940}" dt="2019-09-16T04:39:56.849" v="565" actId="26606"/>
          <ac:spMkLst>
            <pc:docMk/>
            <pc:sldMk cId="2934540304" sldId="256"/>
            <ac:spMk id="126" creationId="{4876048C-5620-4269-826B-D08535CEB679}"/>
          </ac:spMkLst>
        </pc:spChg>
        <pc:spChg chg="add del">
          <ac:chgData name="Marcus Castille" userId="4405fc02575db4ce" providerId="LiveId" clId="{1BD75659-4A90-4AA6-B39F-EBD7DA6F6940}" dt="2019-09-16T04:39:56.849" v="565" actId="26606"/>
          <ac:spMkLst>
            <pc:docMk/>
            <pc:sldMk cId="2934540304" sldId="256"/>
            <ac:spMk id="127" creationId="{9DD24726-9F55-477E-9202-4686B152E7ED}"/>
          </ac:spMkLst>
        </pc:spChg>
        <pc:spChg chg="add del">
          <ac:chgData name="Marcus Castille" userId="4405fc02575db4ce" providerId="LiveId" clId="{1BD75659-4A90-4AA6-B39F-EBD7DA6F6940}" dt="2019-09-16T04:39:58.044" v="567" actId="26606"/>
          <ac:spMkLst>
            <pc:docMk/>
            <pc:sldMk cId="2934540304" sldId="256"/>
            <ac:spMk id="129" creationId="{4030725F-96B1-4047-B74B-7CC19DB1CB42}"/>
          </ac:spMkLst>
        </pc:spChg>
        <pc:spChg chg="add del">
          <ac:chgData name="Marcus Castille" userId="4405fc02575db4ce" providerId="LiveId" clId="{1BD75659-4A90-4AA6-B39F-EBD7DA6F6940}" dt="2019-09-16T04:39:58.044" v="567" actId="26606"/>
          <ac:spMkLst>
            <pc:docMk/>
            <pc:sldMk cId="2934540304" sldId="256"/>
            <ac:spMk id="131" creationId="{D03ABE8C-6A7E-4C35-B74C-CE45DA0B504B}"/>
          </ac:spMkLst>
        </pc:spChg>
        <pc:spChg chg="add del">
          <ac:chgData name="Marcus Castille" userId="4405fc02575db4ce" providerId="LiveId" clId="{1BD75659-4A90-4AA6-B39F-EBD7DA6F6940}" dt="2019-09-16T04:39:58.044" v="567" actId="26606"/>
          <ac:spMkLst>
            <pc:docMk/>
            <pc:sldMk cId="2934540304" sldId="256"/>
            <ac:spMk id="132" creationId="{431B6D19-39C5-45BF-8B25-29192C5D1395}"/>
          </ac:spMkLst>
        </pc:spChg>
        <pc:spChg chg="add del">
          <ac:chgData name="Marcus Castille" userId="4405fc02575db4ce" providerId="LiveId" clId="{1BD75659-4A90-4AA6-B39F-EBD7DA6F6940}" dt="2019-09-16T04:40:00.185" v="569" actId="26606"/>
          <ac:spMkLst>
            <pc:docMk/>
            <pc:sldMk cId="2934540304" sldId="256"/>
            <ac:spMk id="134" creationId="{7B0A9C6D-EA31-4E38-984D-A367D2B2AA4A}"/>
          </ac:spMkLst>
        </pc:spChg>
        <pc:spChg chg="add del">
          <ac:chgData name="Marcus Castille" userId="4405fc02575db4ce" providerId="LiveId" clId="{1BD75659-4A90-4AA6-B39F-EBD7DA6F6940}" dt="2019-09-16T04:40:00.185" v="569" actId="26606"/>
          <ac:spMkLst>
            <pc:docMk/>
            <pc:sldMk cId="2934540304" sldId="256"/>
            <ac:spMk id="136" creationId="{4876048C-5620-4269-826B-D08535CEB679}"/>
          </ac:spMkLst>
        </pc:spChg>
        <pc:spChg chg="add del">
          <ac:chgData name="Marcus Castille" userId="4405fc02575db4ce" providerId="LiveId" clId="{1BD75659-4A90-4AA6-B39F-EBD7DA6F6940}" dt="2019-09-16T04:40:00.185" v="569" actId="26606"/>
          <ac:spMkLst>
            <pc:docMk/>
            <pc:sldMk cId="2934540304" sldId="256"/>
            <ac:spMk id="137" creationId="{9DD24726-9F55-477E-9202-4686B152E7ED}"/>
          </ac:spMkLst>
        </pc:spChg>
        <pc:spChg chg="add del">
          <ac:chgData name="Marcus Castille" userId="4405fc02575db4ce" providerId="LiveId" clId="{1BD75659-4A90-4AA6-B39F-EBD7DA6F6940}" dt="2019-09-16T04:40:01.457" v="571" actId="26606"/>
          <ac:spMkLst>
            <pc:docMk/>
            <pc:sldMk cId="2934540304" sldId="256"/>
            <ac:spMk id="139" creationId="{4030725F-96B1-4047-B74B-7CC19DB1CB42}"/>
          </ac:spMkLst>
        </pc:spChg>
        <pc:spChg chg="add del">
          <ac:chgData name="Marcus Castille" userId="4405fc02575db4ce" providerId="LiveId" clId="{1BD75659-4A90-4AA6-B39F-EBD7DA6F6940}" dt="2019-09-16T04:40:01.457" v="571" actId="26606"/>
          <ac:spMkLst>
            <pc:docMk/>
            <pc:sldMk cId="2934540304" sldId="256"/>
            <ac:spMk id="141" creationId="{D03ABE8C-6A7E-4C35-B74C-CE45DA0B504B}"/>
          </ac:spMkLst>
        </pc:spChg>
        <pc:spChg chg="add del">
          <ac:chgData name="Marcus Castille" userId="4405fc02575db4ce" providerId="LiveId" clId="{1BD75659-4A90-4AA6-B39F-EBD7DA6F6940}" dt="2019-09-16T04:40:01.457" v="571" actId="26606"/>
          <ac:spMkLst>
            <pc:docMk/>
            <pc:sldMk cId="2934540304" sldId="256"/>
            <ac:spMk id="142" creationId="{431B6D19-39C5-45BF-8B25-29192C5D1395}"/>
          </ac:spMkLst>
        </pc:spChg>
        <pc:spChg chg="add del">
          <ac:chgData name="Marcus Castille" userId="4405fc02575db4ce" providerId="LiveId" clId="{1BD75659-4A90-4AA6-B39F-EBD7DA6F6940}" dt="2019-09-16T04:40:11.183" v="573" actId="26606"/>
          <ac:spMkLst>
            <pc:docMk/>
            <pc:sldMk cId="2934540304" sldId="256"/>
            <ac:spMk id="144" creationId="{7B0A9C6D-EA31-4E38-984D-A367D2B2AA4A}"/>
          </ac:spMkLst>
        </pc:spChg>
        <pc:spChg chg="add del">
          <ac:chgData name="Marcus Castille" userId="4405fc02575db4ce" providerId="LiveId" clId="{1BD75659-4A90-4AA6-B39F-EBD7DA6F6940}" dt="2019-09-16T04:40:11.183" v="573" actId="26606"/>
          <ac:spMkLst>
            <pc:docMk/>
            <pc:sldMk cId="2934540304" sldId="256"/>
            <ac:spMk id="146" creationId="{4876048C-5620-4269-826B-D08535CEB679}"/>
          </ac:spMkLst>
        </pc:spChg>
        <pc:spChg chg="add del">
          <ac:chgData name="Marcus Castille" userId="4405fc02575db4ce" providerId="LiveId" clId="{1BD75659-4A90-4AA6-B39F-EBD7DA6F6940}" dt="2019-09-16T04:40:11.183" v="573" actId="26606"/>
          <ac:spMkLst>
            <pc:docMk/>
            <pc:sldMk cId="2934540304" sldId="256"/>
            <ac:spMk id="147" creationId="{9DD24726-9F55-477E-9202-4686B152E7ED}"/>
          </ac:spMkLst>
        </pc:spChg>
        <pc:spChg chg="add del">
          <ac:chgData name="Marcus Castille" userId="4405fc02575db4ce" providerId="LiveId" clId="{1BD75659-4A90-4AA6-B39F-EBD7DA6F6940}" dt="2019-09-16T04:40:37.018" v="575" actId="26606"/>
          <ac:spMkLst>
            <pc:docMk/>
            <pc:sldMk cId="2934540304" sldId="256"/>
            <ac:spMk id="149" creationId="{641B99F2-7904-4E8D-871E-2889D858E8D6}"/>
          </ac:spMkLst>
        </pc:spChg>
        <pc:spChg chg="add del">
          <ac:chgData name="Marcus Castille" userId="4405fc02575db4ce" providerId="LiveId" clId="{1BD75659-4A90-4AA6-B39F-EBD7DA6F6940}" dt="2019-09-16T04:40:37.018" v="575" actId="26606"/>
          <ac:spMkLst>
            <pc:docMk/>
            <pc:sldMk cId="2934540304" sldId="256"/>
            <ac:spMk id="150" creationId="{65B8B851-9639-4B29-9E80-42FDE755EC8A}"/>
          </ac:spMkLst>
        </pc:spChg>
        <pc:spChg chg="add del">
          <ac:chgData name="Marcus Castille" userId="4405fc02575db4ce" providerId="LiveId" clId="{1BD75659-4A90-4AA6-B39F-EBD7DA6F6940}" dt="2019-09-16T04:40:38.098" v="577" actId="26606"/>
          <ac:spMkLst>
            <pc:docMk/>
            <pc:sldMk cId="2934540304" sldId="256"/>
            <ac:spMk id="152" creationId="{4030725F-96B1-4047-B74B-7CC19DB1CB42}"/>
          </ac:spMkLst>
        </pc:spChg>
        <pc:spChg chg="add del">
          <ac:chgData name="Marcus Castille" userId="4405fc02575db4ce" providerId="LiveId" clId="{1BD75659-4A90-4AA6-B39F-EBD7DA6F6940}" dt="2019-09-16T04:40:38.098" v="577" actId="26606"/>
          <ac:spMkLst>
            <pc:docMk/>
            <pc:sldMk cId="2934540304" sldId="256"/>
            <ac:spMk id="154" creationId="{D03ABE8C-6A7E-4C35-B74C-CE45DA0B504B}"/>
          </ac:spMkLst>
        </pc:spChg>
        <pc:spChg chg="add del">
          <ac:chgData name="Marcus Castille" userId="4405fc02575db4ce" providerId="LiveId" clId="{1BD75659-4A90-4AA6-B39F-EBD7DA6F6940}" dt="2019-09-16T04:40:38.098" v="577" actId="26606"/>
          <ac:spMkLst>
            <pc:docMk/>
            <pc:sldMk cId="2934540304" sldId="256"/>
            <ac:spMk id="155" creationId="{431B6D19-39C5-45BF-8B25-29192C5D1395}"/>
          </ac:spMkLst>
        </pc:spChg>
        <pc:spChg chg="add">
          <ac:chgData name="Marcus Castille" userId="4405fc02575db4ce" providerId="LiveId" clId="{1BD75659-4A90-4AA6-B39F-EBD7DA6F6940}" dt="2019-09-16T04:40:38.130" v="578" actId="26606"/>
          <ac:spMkLst>
            <pc:docMk/>
            <pc:sldMk cId="2934540304" sldId="256"/>
            <ac:spMk id="157" creationId="{7B0A9C6D-EA31-4E38-984D-A367D2B2AA4A}"/>
          </ac:spMkLst>
        </pc:spChg>
        <pc:spChg chg="add">
          <ac:chgData name="Marcus Castille" userId="4405fc02575db4ce" providerId="LiveId" clId="{1BD75659-4A90-4AA6-B39F-EBD7DA6F6940}" dt="2019-09-16T04:40:38.130" v="578" actId="26606"/>
          <ac:spMkLst>
            <pc:docMk/>
            <pc:sldMk cId="2934540304" sldId="256"/>
            <ac:spMk id="159" creationId="{4876048C-5620-4269-826B-D08535CEB679}"/>
          </ac:spMkLst>
        </pc:spChg>
        <pc:spChg chg="add">
          <ac:chgData name="Marcus Castille" userId="4405fc02575db4ce" providerId="LiveId" clId="{1BD75659-4A90-4AA6-B39F-EBD7DA6F6940}" dt="2019-09-16T04:40:38.130" v="578" actId="26606"/>
          <ac:spMkLst>
            <pc:docMk/>
            <pc:sldMk cId="2934540304" sldId="256"/>
            <ac:spMk id="160" creationId="{9DD24726-9F55-477E-9202-4686B152E7ED}"/>
          </ac:spMkLst>
        </pc:spChg>
        <pc:picChg chg="mod ord">
          <ac:chgData name="Marcus Castille" userId="4405fc02575db4ce" providerId="LiveId" clId="{1BD75659-4A90-4AA6-B39F-EBD7DA6F6940}" dt="2019-09-16T04:40:38.130" v="578" actId="26606"/>
          <ac:picMkLst>
            <pc:docMk/>
            <pc:sldMk cId="2934540304" sldId="256"/>
            <ac:picMk id="36" creationId="{DF2D0D69-94C7-4146-8C8A-DD46D9053D2B}"/>
          </ac:picMkLst>
        </pc:picChg>
        <pc:cxnChg chg="add del">
          <ac:chgData name="Marcus Castille" userId="4405fc02575db4ce" providerId="LiveId" clId="{1BD75659-4A90-4AA6-B39F-EBD7DA6F6940}" dt="2019-09-16T04:40:38.130" v="578" actId="26606"/>
          <ac:cxnSpMkLst>
            <pc:docMk/>
            <pc:sldMk cId="2934540304" sldId="256"/>
            <ac:cxnSpMk id="90" creationId="{C14B5A7D-B352-42F9-83F6-4AF14C1BAE65}"/>
          </ac:cxnSpMkLst>
        </pc:cxnChg>
        <pc:cxnChg chg="add del">
          <ac:chgData name="Marcus Castille" userId="4405fc02575db4ce" providerId="LiveId" clId="{1BD75659-4A90-4AA6-B39F-EBD7DA6F6940}" dt="2019-09-16T04:39:35.014" v="551" actId="26606"/>
          <ac:cxnSpMkLst>
            <pc:docMk/>
            <pc:sldMk cId="2934540304" sldId="256"/>
            <ac:cxnSpMk id="99" creationId="{E7A7CD63-7EC3-44F3-95D0-595C4019FF24}"/>
          </ac:cxnSpMkLst>
        </pc:cxnChg>
        <pc:cxnChg chg="add del">
          <ac:chgData name="Marcus Castille" userId="4405fc02575db4ce" providerId="LiveId" clId="{1BD75659-4A90-4AA6-B39F-EBD7DA6F6940}" dt="2019-09-16T04:39:39.867" v="555" actId="26606"/>
          <ac:cxnSpMkLst>
            <pc:docMk/>
            <pc:sldMk cId="2934540304" sldId="256"/>
            <ac:cxnSpMk id="105" creationId="{D28A9C89-B313-458F-9C85-515930A51A93}"/>
          </ac:cxnSpMkLst>
        </pc:cxnChg>
        <pc:cxnChg chg="add del">
          <ac:chgData name="Marcus Castille" userId="4405fc02575db4ce" providerId="LiveId" clId="{1BD75659-4A90-4AA6-B39F-EBD7DA6F6940}" dt="2019-09-16T04:39:41.685" v="557" actId="26606"/>
          <ac:cxnSpMkLst>
            <pc:docMk/>
            <pc:sldMk cId="2934540304" sldId="256"/>
            <ac:cxnSpMk id="108" creationId="{085E0E55-053C-4838-96E8-5E8BB2984838}"/>
          </ac:cxnSpMkLst>
        </pc:cxnChg>
        <pc:cxnChg chg="add del">
          <ac:chgData name="Marcus Castille" userId="4405fc02575db4ce" providerId="LiveId" clId="{1BD75659-4A90-4AA6-B39F-EBD7DA6F6940}" dt="2019-09-16T04:39:50.331" v="561" actId="26606"/>
          <ac:cxnSpMkLst>
            <pc:docMk/>
            <pc:sldMk cId="2934540304" sldId="256"/>
            <ac:cxnSpMk id="115" creationId="{3A96147B-46E1-408E-9328-A144698D8446}"/>
          </ac:cxnSpMkLst>
        </pc:cxnChg>
        <pc:cxnChg chg="add del">
          <ac:chgData name="Marcus Castille" userId="4405fc02575db4ce" providerId="LiveId" clId="{1BD75659-4A90-4AA6-B39F-EBD7DA6F6940}" dt="2019-09-16T04:39:53.233" v="563" actId="26606"/>
          <ac:cxnSpMkLst>
            <pc:docMk/>
            <pc:sldMk cId="2934540304" sldId="256"/>
            <ac:cxnSpMk id="120" creationId="{25352D55-A8B2-47B1-88F4-8C8598F7563C}"/>
          </ac:cxnSpMkLst>
        </pc:cxnChg>
        <pc:cxnChg chg="add del">
          <ac:chgData name="Marcus Castille" userId="4405fc02575db4ce" providerId="LiveId" clId="{1BD75659-4A90-4AA6-B39F-EBD7DA6F6940}" dt="2019-09-16T04:39:56.849" v="565" actId="26606"/>
          <ac:cxnSpMkLst>
            <pc:docMk/>
            <pc:sldMk cId="2934540304" sldId="256"/>
            <ac:cxnSpMk id="125" creationId="{446FF0AE-6AA4-4448-852D-87F167CB77DE}"/>
          </ac:cxnSpMkLst>
        </pc:cxnChg>
        <pc:cxnChg chg="add del">
          <ac:chgData name="Marcus Castille" userId="4405fc02575db4ce" providerId="LiveId" clId="{1BD75659-4A90-4AA6-B39F-EBD7DA6F6940}" dt="2019-09-16T04:39:58.044" v="567" actId="26606"/>
          <ac:cxnSpMkLst>
            <pc:docMk/>
            <pc:sldMk cId="2934540304" sldId="256"/>
            <ac:cxnSpMk id="130" creationId="{C14B5A7D-B352-42F9-83F6-4AF14C1BAE65}"/>
          </ac:cxnSpMkLst>
        </pc:cxnChg>
        <pc:cxnChg chg="add del">
          <ac:chgData name="Marcus Castille" userId="4405fc02575db4ce" providerId="LiveId" clId="{1BD75659-4A90-4AA6-B39F-EBD7DA6F6940}" dt="2019-09-16T04:40:00.185" v="569" actId="26606"/>
          <ac:cxnSpMkLst>
            <pc:docMk/>
            <pc:sldMk cId="2934540304" sldId="256"/>
            <ac:cxnSpMk id="135" creationId="{446FF0AE-6AA4-4448-852D-87F167CB77DE}"/>
          </ac:cxnSpMkLst>
        </pc:cxnChg>
        <pc:cxnChg chg="add del">
          <ac:chgData name="Marcus Castille" userId="4405fc02575db4ce" providerId="LiveId" clId="{1BD75659-4A90-4AA6-B39F-EBD7DA6F6940}" dt="2019-09-16T04:40:01.457" v="571" actId="26606"/>
          <ac:cxnSpMkLst>
            <pc:docMk/>
            <pc:sldMk cId="2934540304" sldId="256"/>
            <ac:cxnSpMk id="140" creationId="{C14B5A7D-B352-42F9-83F6-4AF14C1BAE65}"/>
          </ac:cxnSpMkLst>
        </pc:cxnChg>
        <pc:cxnChg chg="add del">
          <ac:chgData name="Marcus Castille" userId="4405fc02575db4ce" providerId="LiveId" clId="{1BD75659-4A90-4AA6-B39F-EBD7DA6F6940}" dt="2019-09-16T04:40:11.183" v="573" actId="26606"/>
          <ac:cxnSpMkLst>
            <pc:docMk/>
            <pc:sldMk cId="2934540304" sldId="256"/>
            <ac:cxnSpMk id="145" creationId="{446FF0AE-6AA4-4448-852D-87F167CB77DE}"/>
          </ac:cxnSpMkLst>
        </pc:cxnChg>
        <pc:cxnChg chg="add del">
          <ac:chgData name="Marcus Castille" userId="4405fc02575db4ce" providerId="LiveId" clId="{1BD75659-4A90-4AA6-B39F-EBD7DA6F6940}" dt="2019-09-16T04:40:38.098" v="577" actId="26606"/>
          <ac:cxnSpMkLst>
            <pc:docMk/>
            <pc:sldMk cId="2934540304" sldId="256"/>
            <ac:cxnSpMk id="153" creationId="{C14B5A7D-B352-42F9-83F6-4AF14C1BAE65}"/>
          </ac:cxnSpMkLst>
        </pc:cxnChg>
        <pc:cxnChg chg="add">
          <ac:chgData name="Marcus Castille" userId="4405fc02575db4ce" providerId="LiveId" clId="{1BD75659-4A90-4AA6-B39F-EBD7DA6F6940}" dt="2019-09-16T04:40:38.130" v="578" actId="26606"/>
          <ac:cxnSpMkLst>
            <pc:docMk/>
            <pc:sldMk cId="2934540304" sldId="256"/>
            <ac:cxnSpMk id="158" creationId="{446FF0AE-6AA4-4448-852D-87F167CB77DE}"/>
          </ac:cxnSpMkLst>
        </pc:cxnChg>
      </pc:sldChg>
      <pc:sldChg chg="addSp delSp modSp modAnim">
        <pc:chgData name="Marcus Castille" userId="4405fc02575db4ce" providerId="LiveId" clId="{1BD75659-4A90-4AA6-B39F-EBD7DA6F6940}" dt="2019-09-16T04:43:28.812" v="586" actId="1036"/>
        <pc:sldMkLst>
          <pc:docMk/>
          <pc:sldMk cId="2983109071" sldId="257"/>
        </pc:sldMkLst>
        <pc:spChg chg="mod">
          <ac:chgData name="Marcus Castille" userId="4405fc02575db4ce" providerId="LiveId" clId="{1BD75659-4A90-4AA6-B39F-EBD7DA6F6940}" dt="2019-09-16T03:21:29.448" v="11" actId="122"/>
          <ac:spMkLst>
            <pc:docMk/>
            <pc:sldMk cId="2983109071" sldId="257"/>
            <ac:spMk id="2" creationId="{E511CC5A-6017-4FEC-B50C-7CEC1ED1A389}"/>
          </ac:spMkLst>
        </pc:spChg>
        <pc:spChg chg="mod">
          <ac:chgData name="Marcus Castille" userId="4405fc02575db4ce" providerId="LiveId" clId="{1BD75659-4A90-4AA6-B39F-EBD7DA6F6940}" dt="2019-09-16T04:42:51.331" v="582" actId="20577"/>
          <ac:spMkLst>
            <pc:docMk/>
            <pc:sldMk cId="2983109071" sldId="257"/>
            <ac:spMk id="3" creationId="{8D4318CA-2383-4A0B-8CDB-94564040799B}"/>
          </ac:spMkLst>
        </pc:spChg>
        <pc:picChg chg="mod">
          <ac:chgData name="Marcus Castille" userId="4405fc02575db4ce" providerId="LiveId" clId="{1BD75659-4A90-4AA6-B39F-EBD7DA6F6940}" dt="2019-09-16T03:23:29.746" v="56" actId="1076"/>
          <ac:picMkLst>
            <pc:docMk/>
            <pc:sldMk cId="2983109071" sldId="257"/>
            <ac:picMk id="4" creationId="{F17111AE-79C2-4ACC-8E76-CDBC63505551}"/>
          </ac:picMkLst>
        </pc:picChg>
        <pc:picChg chg="add del mod">
          <ac:chgData name="Marcus Castille" userId="4405fc02575db4ce" providerId="LiveId" clId="{1BD75659-4A90-4AA6-B39F-EBD7DA6F6940}" dt="2019-09-16T03:46:01.562" v="128" actId="478"/>
          <ac:picMkLst>
            <pc:docMk/>
            <pc:sldMk cId="2983109071" sldId="257"/>
            <ac:picMk id="5" creationId="{F0682FC3-3A52-4A0A-A8F7-23015B29359F}"/>
          </ac:picMkLst>
        </pc:picChg>
        <pc:picChg chg="add del mod">
          <ac:chgData name="Marcus Castille" userId="4405fc02575db4ce" providerId="LiveId" clId="{1BD75659-4A90-4AA6-B39F-EBD7DA6F6940}" dt="2019-09-16T03:44:31.753" v="123"/>
          <ac:picMkLst>
            <pc:docMk/>
            <pc:sldMk cId="2983109071" sldId="257"/>
            <ac:picMk id="6" creationId="{0BB769EF-2B49-46AB-B0C2-4C12AC9FA5A5}"/>
          </ac:picMkLst>
        </pc:picChg>
        <pc:picChg chg="add mod">
          <ac:chgData name="Marcus Castille" userId="4405fc02575db4ce" providerId="LiveId" clId="{1BD75659-4A90-4AA6-B39F-EBD7DA6F6940}" dt="2019-09-16T03:47:51.628" v="141" actId="1076"/>
          <ac:picMkLst>
            <pc:docMk/>
            <pc:sldMk cId="2983109071" sldId="257"/>
            <ac:picMk id="7" creationId="{C0654A70-89D6-452D-9519-888F65AB011E}"/>
          </ac:picMkLst>
        </pc:picChg>
        <pc:picChg chg="add mod">
          <ac:chgData name="Marcus Castille" userId="4405fc02575db4ce" providerId="LiveId" clId="{1BD75659-4A90-4AA6-B39F-EBD7DA6F6940}" dt="2019-09-16T04:43:28.812" v="586" actId="1036"/>
          <ac:picMkLst>
            <pc:docMk/>
            <pc:sldMk cId="2983109071" sldId="257"/>
            <ac:picMk id="8" creationId="{8352DBC8-B12C-4491-8272-62C61BA7114C}"/>
          </ac:picMkLst>
        </pc:picChg>
        <pc:picChg chg="add mod">
          <ac:chgData name="Marcus Castille" userId="4405fc02575db4ce" providerId="LiveId" clId="{1BD75659-4A90-4AA6-B39F-EBD7DA6F6940}" dt="2019-09-16T03:47:52.480" v="142" actId="1076"/>
          <ac:picMkLst>
            <pc:docMk/>
            <pc:sldMk cId="2983109071" sldId="257"/>
            <ac:picMk id="1026" creationId="{33E4FE42-4B6B-4A4B-9CAA-1C6DCC2FF578}"/>
          </ac:picMkLst>
        </pc:picChg>
        <pc:picChg chg="add del mod">
          <ac:chgData name="Marcus Castille" userId="4405fc02575db4ce" providerId="LiveId" clId="{1BD75659-4A90-4AA6-B39F-EBD7DA6F6940}" dt="2019-09-16T03:40:13.569" v="109"/>
          <ac:picMkLst>
            <pc:docMk/>
            <pc:sldMk cId="2983109071" sldId="257"/>
            <ac:picMk id="1028" creationId="{97711922-DD87-49B5-9863-23FDEAABC057}"/>
          </ac:picMkLst>
        </pc:picChg>
        <pc:picChg chg="add del">
          <ac:chgData name="Marcus Castille" userId="4405fc02575db4ce" providerId="LiveId" clId="{1BD75659-4A90-4AA6-B39F-EBD7DA6F6940}" dt="2019-09-16T03:45:48.477" v="125"/>
          <ac:picMkLst>
            <pc:docMk/>
            <pc:sldMk cId="2983109071" sldId="257"/>
            <ac:picMk id="1030" creationId="{68A094EE-6B01-41CA-A263-2D5F4A570B34}"/>
          </ac:picMkLst>
        </pc:picChg>
      </pc:sldChg>
      <pc:sldChg chg="modSp modAnim">
        <pc:chgData name="Marcus Castille" userId="4405fc02575db4ce" providerId="LiveId" clId="{1BD75659-4A90-4AA6-B39F-EBD7DA6F6940}" dt="2019-09-16T04:49:11.064" v="884" actId="1035"/>
        <pc:sldMkLst>
          <pc:docMk/>
          <pc:sldMk cId="1907414211" sldId="259"/>
        </pc:sldMkLst>
        <pc:spChg chg="mod">
          <ac:chgData name="Marcus Castille" userId="4405fc02575db4ce" providerId="LiveId" clId="{1BD75659-4A90-4AA6-B39F-EBD7DA6F6940}" dt="2019-09-16T03:21:04.574" v="2" actId="122"/>
          <ac:spMkLst>
            <pc:docMk/>
            <pc:sldMk cId="1907414211" sldId="259"/>
            <ac:spMk id="2" creationId="{F992DE4C-DC33-49D0-B3A1-0CCABBF0F258}"/>
          </ac:spMkLst>
        </pc:spChg>
        <pc:spChg chg="mod">
          <ac:chgData name="Marcus Castille" userId="4405fc02575db4ce" providerId="LiveId" clId="{1BD75659-4A90-4AA6-B39F-EBD7DA6F6940}" dt="2019-09-16T04:48:23.469" v="871" actId="27636"/>
          <ac:spMkLst>
            <pc:docMk/>
            <pc:sldMk cId="1907414211" sldId="259"/>
            <ac:spMk id="3" creationId="{CF37AD37-D9E3-4D71-B377-06EDC31F614F}"/>
          </ac:spMkLst>
        </pc:spChg>
        <pc:picChg chg="mod">
          <ac:chgData name="Marcus Castille" userId="4405fc02575db4ce" providerId="LiveId" clId="{1BD75659-4A90-4AA6-B39F-EBD7DA6F6940}" dt="2019-09-16T04:49:11.064" v="884" actId="1035"/>
          <ac:picMkLst>
            <pc:docMk/>
            <pc:sldMk cId="1907414211" sldId="259"/>
            <ac:picMk id="6" creationId="{478DC71F-1483-4F0B-9392-EC92B384D3F1}"/>
          </ac:picMkLst>
        </pc:picChg>
        <pc:picChg chg="mod">
          <ac:chgData name="Marcus Castille" userId="4405fc02575db4ce" providerId="LiveId" clId="{1BD75659-4A90-4AA6-B39F-EBD7DA6F6940}" dt="2019-09-16T04:46:32.978" v="768" actId="1035"/>
          <ac:picMkLst>
            <pc:docMk/>
            <pc:sldMk cId="1907414211" sldId="259"/>
            <ac:picMk id="12" creationId="{44236EE2-BC77-4C7B-898D-0C626F29DF28}"/>
          </ac:picMkLst>
        </pc:picChg>
        <pc:picChg chg="mod">
          <ac:chgData name="Marcus Castille" userId="4405fc02575db4ce" providerId="LiveId" clId="{1BD75659-4A90-4AA6-B39F-EBD7DA6F6940}" dt="2019-09-16T04:46:50.188" v="862" actId="1035"/>
          <ac:picMkLst>
            <pc:docMk/>
            <pc:sldMk cId="1907414211" sldId="259"/>
            <ac:picMk id="3074" creationId="{D6032411-C49C-45E2-AC92-348A64624199}"/>
          </ac:picMkLst>
        </pc:picChg>
      </pc:sldChg>
      <pc:sldChg chg="addSp delSp modSp mod setBg setClrOvrMap">
        <pc:chgData name="Marcus Castille" userId="4405fc02575db4ce" providerId="LiveId" clId="{1BD75659-4A90-4AA6-B39F-EBD7DA6F6940}" dt="2019-09-16T14:33:30.371" v="905" actId="478"/>
        <pc:sldMkLst>
          <pc:docMk/>
          <pc:sldMk cId="2126042184" sldId="260"/>
        </pc:sldMkLst>
        <pc:spChg chg="mod">
          <ac:chgData name="Marcus Castille" userId="4405fc02575db4ce" providerId="LiveId" clId="{1BD75659-4A90-4AA6-B39F-EBD7DA6F6940}" dt="2019-09-16T04:27:06.779" v="518" actId="26606"/>
          <ac:spMkLst>
            <pc:docMk/>
            <pc:sldMk cId="2126042184" sldId="260"/>
            <ac:spMk id="2" creationId="{6B694F1D-2231-4925-BDA6-8574329ED0AE}"/>
          </ac:spMkLst>
        </pc:spChg>
        <pc:spChg chg="mod ord">
          <ac:chgData name="Marcus Castille" userId="4405fc02575db4ce" providerId="LiveId" clId="{1BD75659-4A90-4AA6-B39F-EBD7DA6F6940}" dt="2019-09-16T04:50:55.615" v="893" actId="20577"/>
          <ac:spMkLst>
            <pc:docMk/>
            <pc:sldMk cId="2126042184" sldId="260"/>
            <ac:spMk id="3" creationId="{398E8436-0098-4FB7-99A2-27CEC4BB0A3A}"/>
          </ac:spMkLst>
        </pc:spChg>
        <pc:spChg chg="add del">
          <ac:chgData name="Marcus Castille" userId="4405fc02575db4ce" providerId="LiveId" clId="{1BD75659-4A90-4AA6-B39F-EBD7DA6F6940}" dt="2019-09-16T04:27:00.530" v="512" actId="26606"/>
          <ac:spMkLst>
            <pc:docMk/>
            <pc:sldMk cId="2126042184" sldId="260"/>
            <ac:spMk id="127" creationId="{DFACB568-8468-4614-A6E4-261EBDA097AF}"/>
          </ac:spMkLst>
        </pc:spChg>
        <pc:spChg chg="add del">
          <ac:chgData name="Marcus Castille" userId="4405fc02575db4ce" providerId="LiveId" clId="{1BD75659-4A90-4AA6-B39F-EBD7DA6F6940}" dt="2019-09-16T04:27:00.530" v="512" actId="26606"/>
          <ac:spMkLst>
            <pc:docMk/>
            <pc:sldMk cId="2126042184" sldId="260"/>
            <ac:spMk id="129" creationId="{645FF02C-05A6-4CDB-A951-31C5BD330C8F}"/>
          </ac:spMkLst>
        </pc:spChg>
        <pc:spChg chg="add del">
          <ac:chgData name="Marcus Castille" userId="4405fc02575db4ce" providerId="LiveId" clId="{1BD75659-4A90-4AA6-B39F-EBD7DA6F6940}" dt="2019-09-16T04:27:01.170" v="514" actId="26606"/>
          <ac:spMkLst>
            <pc:docMk/>
            <pc:sldMk cId="2126042184" sldId="260"/>
            <ac:spMk id="131" creationId="{F9AD6E12-8A58-4D86-AACD-D58C4B256629}"/>
          </ac:spMkLst>
        </pc:spChg>
        <pc:spChg chg="add del">
          <ac:chgData name="Marcus Castille" userId="4405fc02575db4ce" providerId="LiveId" clId="{1BD75659-4A90-4AA6-B39F-EBD7DA6F6940}" dt="2019-09-16T04:27:06.779" v="518" actId="26606"/>
          <ac:spMkLst>
            <pc:docMk/>
            <pc:sldMk cId="2126042184" sldId="260"/>
            <ac:spMk id="5174" creationId="{990D0034-F768-41E7-85D4-F38C4DE85770}"/>
          </ac:spMkLst>
        </pc:spChg>
        <pc:spChg chg="add del">
          <ac:chgData name="Marcus Castille" userId="4405fc02575db4ce" providerId="LiveId" clId="{1BD75659-4A90-4AA6-B39F-EBD7DA6F6940}" dt="2019-09-16T04:27:06.779" v="518" actId="26606"/>
          <ac:spMkLst>
            <pc:docMk/>
            <pc:sldMk cId="2126042184" sldId="260"/>
            <ac:spMk id="5175" creationId="{C4F7E42D-8B5A-4FC8-81CD-9E60171F7FA8}"/>
          </ac:spMkLst>
        </pc:spChg>
        <pc:spChg chg="add del">
          <ac:chgData name="Marcus Castille" userId="4405fc02575db4ce" providerId="LiveId" clId="{1BD75659-4A90-4AA6-B39F-EBD7DA6F6940}" dt="2019-09-16T04:27:06.779" v="518" actId="26606"/>
          <ac:spMkLst>
            <pc:docMk/>
            <pc:sldMk cId="2126042184" sldId="260"/>
            <ac:spMk id="5176" creationId="{8C04651D-B9F4-4935-A02D-364153FBDF54}"/>
          </ac:spMkLst>
        </pc:spChg>
        <pc:spChg chg="add del">
          <ac:chgData name="Marcus Castille" userId="4405fc02575db4ce" providerId="LiveId" clId="{1BD75659-4A90-4AA6-B39F-EBD7DA6F6940}" dt="2019-09-16T04:27:01.170" v="514" actId="26606"/>
          <ac:spMkLst>
            <pc:docMk/>
            <pc:sldMk cId="2126042184" sldId="260"/>
            <ac:spMk id="5178" creationId="{34D33442-D148-4775-BF80-91F053E57183}"/>
          </ac:spMkLst>
        </pc:spChg>
        <pc:spChg chg="add del">
          <ac:chgData name="Marcus Castille" userId="4405fc02575db4ce" providerId="LiveId" clId="{1BD75659-4A90-4AA6-B39F-EBD7DA6F6940}" dt="2019-09-16T04:27:01.170" v="514" actId="26606"/>
          <ac:spMkLst>
            <pc:docMk/>
            <pc:sldMk cId="2126042184" sldId="260"/>
            <ac:spMk id="5180" creationId="{BD5E068D-E677-4E1B-8CE2-8CE1826A1D0A}"/>
          </ac:spMkLst>
        </pc:spChg>
        <pc:spChg chg="add del">
          <ac:chgData name="Marcus Castille" userId="4405fc02575db4ce" providerId="LiveId" clId="{1BD75659-4A90-4AA6-B39F-EBD7DA6F6940}" dt="2019-09-16T04:27:02.292" v="516" actId="26606"/>
          <ac:spMkLst>
            <pc:docMk/>
            <pc:sldMk cId="2126042184" sldId="260"/>
            <ac:spMk id="5182" creationId="{311973C2-EB8B-452A-A698-4A252FD3AE28}"/>
          </ac:spMkLst>
        </pc:spChg>
        <pc:spChg chg="add del">
          <ac:chgData name="Marcus Castille" userId="4405fc02575db4ce" providerId="LiveId" clId="{1BD75659-4A90-4AA6-B39F-EBD7DA6F6940}" dt="2019-09-16T04:27:02.292" v="516" actId="26606"/>
          <ac:spMkLst>
            <pc:docMk/>
            <pc:sldMk cId="2126042184" sldId="260"/>
            <ac:spMk id="5183" creationId="{10162E77-11AD-44A7-84EC-40C59EEFBD2E}"/>
          </ac:spMkLst>
        </pc:spChg>
        <pc:spChg chg="add del">
          <ac:chgData name="Marcus Castille" userId="4405fc02575db4ce" providerId="LiveId" clId="{1BD75659-4A90-4AA6-B39F-EBD7DA6F6940}" dt="2019-09-16T04:27:06.779" v="518" actId="26606"/>
          <ac:spMkLst>
            <pc:docMk/>
            <pc:sldMk cId="2126042184" sldId="260"/>
            <ac:spMk id="5185" creationId="{F8D9221F-01B2-4347-9175-AF976855D582}"/>
          </ac:spMkLst>
        </pc:spChg>
        <pc:spChg chg="add del">
          <ac:chgData name="Marcus Castille" userId="4405fc02575db4ce" providerId="LiveId" clId="{1BD75659-4A90-4AA6-B39F-EBD7DA6F6940}" dt="2019-09-16T04:27:06.779" v="518" actId="26606"/>
          <ac:spMkLst>
            <pc:docMk/>
            <pc:sldMk cId="2126042184" sldId="260"/>
            <ac:spMk id="5186" creationId="{B2126150-6EE8-4B16-B140-2F71B6BE31C9}"/>
          </ac:spMkLst>
        </pc:spChg>
        <pc:picChg chg="add del mod modCrop">
          <ac:chgData name="Marcus Castille" userId="4405fc02575db4ce" providerId="LiveId" clId="{1BD75659-4A90-4AA6-B39F-EBD7DA6F6940}" dt="2019-09-16T14:33:30.371" v="905" actId="478"/>
          <ac:picMkLst>
            <pc:docMk/>
            <pc:sldMk cId="2126042184" sldId="260"/>
            <ac:picMk id="5" creationId="{FE73A4B8-44FF-462F-9D71-063ABA7E2CDE}"/>
          </ac:picMkLst>
        </pc:picChg>
        <pc:picChg chg="mod ord">
          <ac:chgData name="Marcus Castille" userId="4405fc02575db4ce" providerId="LiveId" clId="{1BD75659-4A90-4AA6-B39F-EBD7DA6F6940}" dt="2019-09-16T04:27:06.779" v="518" actId="26606"/>
          <ac:picMkLst>
            <pc:docMk/>
            <pc:sldMk cId="2126042184" sldId="260"/>
            <ac:picMk id="5122" creationId="{BFE03038-ED80-4393-900B-8C011B23FADB}"/>
          </ac:picMkLst>
        </pc:picChg>
        <pc:cxnChg chg="add del">
          <ac:chgData name="Marcus Castille" userId="4405fc02575db4ce" providerId="LiveId" clId="{1BD75659-4A90-4AA6-B39F-EBD7DA6F6940}" dt="2019-09-16T04:27:00.530" v="512" actId="26606"/>
          <ac:cxnSpMkLst>
            <pc:docMk/>
            <pc:sldMk cId="2126042184" sldId="260"/>
            <ac:cxnSpMk id="125" creationId="{A3803206-03B2-415D-854C-2C5B62FA2E2B}"/>
          </ac:cxnSpMkLst>
        </pc:cxnChg>
        <pc:cxnChg chg="add del">
          <ac:chgData name="Marcus Castille" userId="4405fc02575db4ce" providerId="LiveId" clId="{1BD75659-4A90-4AA6-B39F-EBD7DA6F6940}" dt="2019-09-16T04:27:02.292" v="516" actId="26606"/>
          <ac:cxnSpMkLst>
            <pc:docMk/>
            <pc:sldMk cId="2126042184" sldId="260"/>
            <ac:cxnSpMk id="5120" creationId="{5AB158E9-1B40-4CD6-95F0-95CA11DF7B7A}"/>
          </ac:cxnSpMkLst>
        </pc:cxnChg>
        <pc:cxnChg chg="add del">
          <ac:chgData name="Marcus Castille" userId="4405fc02575db4ce" providerId="LiveId" clId="{1BD75659-4A90-4AA6-B39F-EBD7DA6F6940}" dt="2019-09-16T04:27:01.170" v="514" actId="26606"/>
          <ac:cxnSpMkLst>
            <pc:docMk/>
            <pc:sldMk cId="2126042184" sldId="260"/>
            <ac:cxnSpMk id="5179" creationId="{E8EF2C47-53DA-4F9F-918A-F6057C8EB82D}"/>
          </ac:cxnSpMkLst>
        </pc:cxnChg>
      </pc:sldChg>
      <pc:sldChg chg="modSp">
        <pc:chgData name="Marcus Castille" userId="4405fc02575db4ce" providerId="LiveId" clId="{1BD75659-4A90-4AA6-B39F-EBD7DA6F6940}" dt="2019-09-16T04:29:02.992" v="528" actId="122"/>
        <pc:sldMkLst>
          <pc:docMk/>
          <pc:sldMk cId="2798504953" sldId="262"/>
        </pc:sldMkLst>
        <pc:spChg chg="mod">
          <ac:chgData name="Marcus Castille" userId="4405fc02575db4ce" providerId="LiveId" clId="{1BD75659-4A90-4AA6-B39F-EBD7DA6F6940}" dt="2019-09-16T04:29:02.992" v="528" actId="122"/>
          <ac:spMkLst>
            <pc:docMk/>
            <pc:sldMk cId="2798504953" sldId="262"/>
            <ac:spMk id="2" creationId="{296EB538-4C00-4ADA-A33F-A306631B2E31}"/>
          </ac:spMkLst>
        </pc:spChg>
      </pc:sldChg>
      <pc:sldChg chg="modSp">
        <pc:chgData name="Marcus Castille" userId="4405fc02575db4ce" providerId="LiveId" clId="{1BD75659-4A90-4AA6-B39F-EBD7DA6F6940}" dt="2019-09-16T03:21:01.598" v="1" actId="122"/>
        <pc:sldMkLst>
          <pc:docMk/>
          <pc:sldMk cId="1398558791" sldId="263"/>
        </pc:sldMkLst>
        <pc:spChg chg="mod">
          <ac:chgData name="Marcus Castille" userId="4405fc02575db4ce" providerId="LiveId" clId="{1BD75659-4A90-4AA6-B39F-EBD7DA6F6940}" dt="2019-09-16T03:21:01.598" v="1" actId="122"/>
          <ac:spMkLst>
            <pc:docMk/>
            <pc:sldMk cId="1398558791" sldId="263"/>
            <ac:spMk id="2" creationId="{B8694630-6AEB-42E7-951E-ECD44DA7FD23}"/>
          </ac:spMkLst>
        </pc:spChg>
      </pc:sldChg>
      <pc:sldChg chg="addSp delSp modSp add mod setBg setClrOvrMap">
        <pc:chgData name="Marcus Castille" userId="4405fc02575db4ce" providerId="LiveId" clId="{1BD75659-4A90-4AA6-B39F-EBD7DA6F6940}" dt="2019-09-16T14:35:43.595" v="968" actId="26606"/>
        <pc:sldMkLst>
          <pc:docMk/>
          <pc:sldMk cId="2820073268" sldId="264"/>
        </pc:sldMkLst>
        <pc:spChg chg="mod">
          <ac:chgData name="Marcus Castille" userId="4405fc02575db4ce" providerId="LiveId" clId="{1BD75659-4A90-4AA6-B39F-EBD7DA6F6940}" dt="2019-09-16T14:35:43.595" v="968" actId="26606"/>
          <ac:spMkLst>
            <pc:docMk/>
            <pc:sldMk cId="2820073268" sldId="264"/>
            <ac:spMk id="2" creationId="{1581390A-5D51-438E-A8D9-3F07B3A023A8}"/>
          </ac:spMkLst>
        </pc:spChg>
        <pc:spChg chg="add del mod">
          <ac:chgData name="Marcus Castille" userId="4405fc02575db4ce" providerId="LiveId" clId="{1BD75659-4A90-4AA6-B39F-EBD7DA6F6940}" dt="2019-09-16T03:55:25.790" v="380" actId="26606"/>
          <ac:spMkLst>
            <pc:docMk/>
            <pc:sldMk cId="2820073268" sldId="264"/>
            <ac:spMk id="3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03.249" v="347" actId="26606"/>
          <ac:spMkLst>
            <pc:docMk/>
            <pc:sldMk cId="2820073268" sldId="264"/>
            <ac:spMk id="8" creationId="{3741B58E-3B65-4A01-A276-975AB2CF8A08}"/>
          </ac:spMkLst>
        </pc:spChg>
        <pc:spChg chg="add del">
          <ac:chgData name="Marcus Castille" userId="4405fc02575db4ce" providerId="LiveId" clId="{1BD75659-4A90-4AA6-B39F-EBD7DA6F6940}" dt="2019-09-16T03:55:01.012" v="341" actId="26606"/>
          <ac:spMkLst>
            <pc:docMk/>
            <pc:sldMk cId="2820073268" sldId="264"/>
            <ac:spMk id="10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5:01.012" v="341" actId="26606"/>
          <ac:spMkLst>
            <pc:docMk/>
            <pc:sldMk cId="2820073268" sldId="264"/>
            <ac:spMk id="12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5:01.012" v="341" actId="26606"/>
          <ac:spMkLst>
            <pc:docMk/>
            <pc:sldMk cId="2820073268" sldId="264"/>
            <ac:spMk id="14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5:01.517" v="343" actId="26606"/>
          <ac:spMkLst>
            <pc:docMk/>
            <pc:sldMk cId="2820073268" sldId="264"/>
            <ac:spMk id="16" creationId="{843969B5-FE3E-4150-B93F-B908A270CDF5}"/>
          </ac:spMkLst>
        </pc:spChg>
        <pc:spChg chg="add del">
          <ac:chgData name="Marcus Castille" userId="4405fc02575db4ce" providerId="LiveId" clId="{1BD75659-4A90-4AA6-B39F-EBD7DA6F6940}" dt="2019-09-16T03:55:01.517" v="343" actId="26606"/>
          <ac:spMkLst>
            <pc:docMk/>
            <pc:sldMk cId="2820073268" sldId="264"/>
            <ac:spMk id="17" creationId="{11FCBB93-2B1C-491C-903C-769C626EA32F}"/>
          </ac:spMkLst>
        </pc:spChg>
        <pc:spChg chg="add del">
          <ac:chgData name="Marcus Castille" userId="4405fc02575db4ce" providerId="LiveId" clId="{1BD75659-4A90-4AA6-B39F-EBD7DA6F6940}" dt="2019-09-16T03:55:01.517" v="343" actId="26606"/>
          <ac:spMkLst>
            <pc:docMk/>
            <pc:sldMk cId="2820073268" sldId="264"/>
            <ac:spMk id="18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01.517" v="343" actId="26606"/>
          <ac:spMkLst>
            <pc:docMk/>
            <pc:sldMk cId="2820073268" sldId="264"/>
            <ac:spMk id="19" creationId="{650464D7-9DE6-4DE1-865A-27A05DB100EB}"/>
          </ac:spMkLst>
        </pc:spChg>
        <pc:spChg chg="add del">
          <ac:chgData name="Marcus Castille" userId="4405fc02575db4ce" providerId="LiveId" clId="{1BD75659-4A90-4AA6-B39F-EBD7DA6F6940}" dt="2019-09-16T03:55:02.228" v="345" actId="26606"/>
          <ac:spMkLst>
            <pc:docMk/>
            <pc:sldMk cId="2820073268" sldId="264"/>
            <ac:spMk id="21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5:02.228" v="345" actId="26606"/>
          <ac:spMkLst>
            <pc:docMk/>
            <pc:sldMk cId="2820073268" sldId="264"/>
            <ac:spMk id="22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5:02.228" v="345" actId="26606"/>
          <ac:spMkLst>
            <pc:docMk/>
            <pc:sldMk cId="2820073268" sldId="264"/>
            <ac:spMk id="23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5:03.249" v="347" actId="26606"/>
          <ac:spMkLst>
            <pc:docMk/>
            <pc:sldMk cId="2820073268" sldId="264"/>
            <ac:spMk id="26" creationId="{7AAC67C3-831B-4AB1-A259-DFB839CAFAFC}"/>
          </ac:spMkLst>
        </pc:spChg>
        <pc:spChg chg="add del">
          <ac:chgData name="Marcus Castille" userId="4405fc02575db4ce" providerId="LiveId" clId="{1BD75659-4A90-4AA6-B39F-EBD7DA6F6940}" dt="2019-09-16T03:55:03.249" v="347" actId="26606"/>
          <ac:spMkLst>
            <pc:docMk/>
            <pc:sldMk cId="2820073268" sldId="264"/>
            <ac:spMk id="27" creationId="{054B3F04-9EAC-45C0-B3CE-0387EEA10A0C}"/>
          </ac:spMkLst>
        </pc:spChg>
        <pc:spChg chg="add del">
          <ac:chgData name="Marcus Castille" userId="4405fc02575db4ce" providerId="LiveId" clId="{1BD75659-4A90-4AA6-B39F-EBD7DA6F6940}" dt="2019-09-16T03:55:03.249" v="347" actId="26606"/>
          <ac:spMkLst>
            <pc:docMk/>
            <pc:sldMk cId="2820073268" sldId="264"/>
            <ac:spMk id="28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04.496" v="349" actId="26606"/>
          <ac:spMkLst>
            <pc:docMk/>
            <pc:sldMk cId="2820073268" sldId="264"/>
            <ac:spMk id="30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5:04.496" v="349" actId="26606"/>
          <ac:spMkLst>
            <pc:docMk/>
            <pc:sldMk cId="2820073268" sldId="264"/>
            <ac:spMk id="31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5:04.496" v="349" actId="26606"/>
          <ac:spMkLst>
            <pc:docMk/>
            <pc:sldMk cId="2820073268" sldId="264"/>
            <ac:spMk id="32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5:05.941" v="351" actId="26606"/>
          <ac:spMkLst>
            <pc:docMk/>
            <pc:sldMk cId="2820073268" sldId="264"/>
            <ac:spMk id="35" creationId="{3741B58E-3B65-4A01-A276-975AB2CF8A08}"/>
          </ac:spMkLst>
        </pc:spChg>
        <pc:spChg chg="add del">
          <ac:chgData name="Marcus Castille" userId="4405fc02575db4ce" providerId="LiveId" clId="{1BD75659-4A90-4AA6-B39F-EBD7DA6F6940}" dt="2019-09-16T03:55:05.941" v="351" actId="26606"/>
          <ac:spMkLst>
            <pc:docMk/>
            <pc:sldMk cId="2820073268" sldId="264"/>
            <ac:spMk id="36" creationId="{7AAC67C3-831B-4AB1-A259-DFB839CAFAFC}"/>
          </ac:spMkLst>
        </pc:spChg>
        <pc:spChg chg="add del">
          <ac:chgData name="Marcus Castille" userId="4405fc02575db4ce" providerId="LiveId" clId="{1BD75659-4A90-4AA6-B39F-EBD7DA6F6940}" dt="2019-09-16T03:55:05.941" v="351" actId="26606"/>
          <ac:spMkLst>
            <pc:docMk/>
            <pc:sldMk cId="2820073268" sldId="264"/>
            <ac:spMk id="37" creationId="{054B3F04-9EAC-45C0-B3CE-0387EEA10A0C}"/>
          </ac:spMkLst>
        </pc:spChg>
        <pc:spChg chg="add del">
          <ac:chgData name="Marcus Castille" userId="4405fc02575db4ce" providerId="LiveId" clId="{1BD75659-4A90-4AA6-B39F-EBD7DA6F6940}" dt="2019-09-16T03:55:05.941" v="351" actId="26606"/>
          <ac:spMkLst>
            <pc:docMk/>
            <pc:sldMk cId="2820073268" sldId="264"/>
            <ac:spMk id="38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06.381" v="353" actId="26606"/>
          <ac:spMkLst>
            <pc:docMk/>
            <pc:sldMk cId="2820073268" sldId="264"/>
            <ac:spMk id="40" creationId="{35230A27-1553-42F8-99D7-829868E13715}"/>
          </ac:spMkLst>
        </pc:spChg>
        <pc:spChg chg="add del">
          <ac:chgData name="Marcus Castille" userId="4405fc02575db4ce" providerId="LiveId" clId="{1BD75659-4A90-4AA6-B39F-EBD7DA6F6940}" dt="2019-09-16T03:55:06.381" v="353" actId="26606"/>
          <ac:spMkLst>
            <pc:docMk/>
            <pc:sldMk cId="2820073268" sldId="264"/>
            <ac:spMk id="41" creationId="{A772232D-B4D6-429F-B3D1-2D9891B85E08}"/>
          </ac:spMkLst>
        </pc:spChg>
        <pc:spChg chg="add del">
          <ac:chgData name="Marcus Castille" userId="4405fc02575db4ce" providerId="LiveId" clId="{1BD75659-4A90-4AA6-B39F-EBD7DA6F6940}" dt="2019-09-16T03:55:06.381" v="353" actId="26606"/>
          <ac:spMkLst>
            <pc:docMk/>
            <pc:sldMk cId="2820073268" sldId="264"/>
            <ac:spMk id="43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08.067" v="355" actId="26606"/>
          <ac:spMkLst>
            <pc:docMk/>
            <pc:sldMk cId="2820073268" sldId="264"/>
            <ac:spMk id="45" creationId="{E54CE3AD-C754-4F1E-A76F-1EDDF71796A0}"/>
          </ac:spMkLst>
        </pc:spChg>
        <pc:spChg chg="add del">
          <ac:chgData name="Marcus Castille" userId="4405fc02575db4ce" providerId="LiveId" clId="{1BD75659-4A90-4AA6-B39F-EBD7DA6F6940}" dt="2019-09-16T03:55:08.067" v="355" actId="26606"/>
          <ac:spMkLst>
            <pc:docMk/>
            <pc:sldMk cId="2820073268" sldId="264"/>
            <ac:spMk id="46" creationId="{D238B743-4443-4735-BFC2-B514F64099E8}"/>
          </ac:spMkLst>
        </pc:spChg>
        <pc:spChg chg="add del">
          <ac:chgData name="Marcus Castille" userId="4405fc02575db4ce" providerId="LiveId" clId="{1BD75659-4A90-4AA6-B39F-EBD7DA6F6940}" dt="2019-09-16T03:55:08.067" v="355" actId="26606"/>
          <ac:spMkLst>
            <pc:docMk/>
            <pc:sldMk cId="2820073268" sldId="264"/>
            <ac:spMk id="47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09.462" v="357" actId="26606"/>
          <ac:spMkLst>
            <pc:docMk/>
            <pc:sldMk cId="2820073268" sldId="264"/>
            <ac:spMk id="49" creationId="{35230A27-1553-42F8-99D7-829868E13715}"/>
          </ac:spMkLst>
        </pc:spChg>
        <pc:spChg chg="add del">
          <ac:chgData name="Marcus Castille" userId="4405fc02575db4ce" providerId="LiveId" clId="{1BD75659-4A90-4AA6-B39F-EBD7DA6F6940}" dt="2019-09-16T03:55:09.462" v="357" actId="26606"/>
          <ac:spMkLst>
            <pc:docMk/>
            <pc:sldMk cId="2820073268" sldId="264"/>
            <ac:spMk id="50" creationId="{A772232D-B4D6-429F-B3D1-2D9891B85E08}"/>
          </ac:spMkLst>
        </pc:spChg>
        <pc:spChg chg="add del">
          <ac:chgData name="Marcus Castille" userId="4405fc02575db4ce" providerId="LiveId" clId="{1BD75659-4A90-4AA6-B39F-EBD7DA6F6940}" dt="2019-09-16T03:55:09.462" v="357" actId="26606"/>
          <ac:spMkLst>
            <pc:docMk/>
            <pc:sldMk cId="2820073268" sldId="264"/>
            <ac:spMk id="52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10.025" v="359" actId="26606"/>
          <ac:spMkLst>
            <pc:docMk/>
            <pc:sldMk cId="2820073268" sldId="264"/>
            <ac:spMk id="54" creationId="{C8DD82D3-D002-45B0-B16A-82B3DA4EFDDB}"/>
          </ac:spMkLst>
        </pc:spChg>
        <pc:spChg chg="add del">
          <ac:chgData name="Marcus Castille" userId="4405fc02575db4ce" providerId="LiveId" clId="{1BD75659-4A90-4AA6-B39F-EBD7DA6F6940}" dt="2019-09-16T03:55:10.025" v="359" actId="26606"/>
          <ac:spMkLst>
            <pc:docMk/>
            <pc:sldMk cId="2820073268" sldId="264"/>
            <ac:spMk id="56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10.025" v="359" actId="26606"/>
          <ac:spMkLst>
            <pc:docMk/>
            <pc:sldMk cId="2820073268" sldId="264"/>
            <ac:spMk id="57" creationId="{4C15B19B-E7BB-4060-B12F-3CDA8EF16A52}"/>
          </ac:spMkLst>
        </pc:spChg>
        <pc:spChg chg="add del">
          <ac:chgData name="Marcus Castille" userId="4405fc02575db4ce" providerId="LiveId" clId="{1BD75659-4A90-4AA6-B39F-EBD7DA6F6940}" dt="2019-09-16T03:55:12.760" v="361" actId="26606"/>
          <ac:spMkLst>
            <pc:docMk/>
            <pc:sldMk cId="2820073268" sldId="264"/>
            <ac:spMk id="59" creationId="{843969B5-FE3E-4150-B93F-B908A270CDF5}"/>
          </ac:spMkLst>
        </pc:spChg>
        <pc:spChg chg="add del">
          <ac:chgData name="Marcus Castille" userId="4405fc02575db4ce" providerId="LiveId" clId="{1BD75659-4A90-4AA6-B39F-EBD7DA6F6940}" dt="2019-09-16T03:55:12.760" v="361" actId="26606"/>
          <ac:spMkLst>
            <pc:docMk/>
            <pc:sldMk cId="2820073268" sldId="264"/>
            <ac:spMk id="60" creationId="{11FCBB93-2B1C-491C-903C-769C626EA32F}"/>
          </ac:spMkLst>
        </pc:spChg>
        <pc:spChg chg="add del">
          <ac:chgData name="Marcus Castille" userId="4405fc02575db4ce" providerId="LiveId" clId="{1BD75659-4A90-4AA6-B39F-EBD7DA6F6940}" dt="2019-09-16T03:55:12.760" v="361" actId="26606"/>
          <ac:spMkLst>
            <pc:docMk/>
            <pc:sldMk cId="2820073268" sldId="264"/>
            <ac:spMk id="61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12.760" v="361" actId="26606"/>
          <ac:spMkLst>
            <pc:docMk/>
            <pc:sldMk cId="2820073268" sldId="264"/>
            <ac:spMk id="62" creationId="{650464D7-9DE6-4DE1-865A-27A05DB100EB}"/>
          </ac:spMkLst>
        </pc:spChg>
        <pc:spChg chg="add del">
          <ac:chgData name="Marcus Castille" userId="4405fc02575db4ce" providerId="LiveId" clId="{1BD75659-4A90-4AA6-B39F-EBD7DA6F6940}" dt="2019-09-16T03:55:14.260" v="363" actId="26606"/>
          <ac:spMkLst>
            <pc:docMk/>
            <pc:sldMk cId="2820073268" sldId="264"/>
            <ac:spMk id="65" creationId="{843969B5-FE3E-4150-B93F-B908A270CDF5}"/>
          </ac:spMkLst>
        </pc:spChg>
        <pc:spChg chg="add del">
          <ac:chgData name="Marcus Castille" userId="4405fc02575db4ce" providerId="LiveId" clId="{1BD75659-4A90-4AA6-B39F-EBD7DA6F6940}" dt="2019-09-16T03:55:14.260" v="363" actId="26606"/>
          <ac:spMkLst>
            <pc:docMk/>
            <pc:sldMk cId="2820073268" sldId="264"/>
            <ac:spMk id="66" creationId="{11FCBB93-2B1C-491C-903C-769C626EA32F}"/>
          </ac:spMkLst>
        </pc:spChg>
        <pc:spChg chg="add del">
          <ac:chgData name="Marcus Castille" userId="4405fc02575db4ce" providerId="LiveId" clId="{1BD75659-4A90-4AA6-B39F-EBD7DA6F6940}" dt="2019-09-16T03:55:14.260" v="363" actId="26606"/>
          <ac:spMkLst>
            <pc:docMk/>
            <pc:sldMk cId="2820073268" sldId="264"/>
            <ac:spMk id="67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14.260" v="363" actId="26606"/>
          <ac:spMkLst>
            <pc:docMk/>
            <pc:sldMk cId="2820073268" sldId="264"/>
            <ac:spMk id="68" creationId="{650464D7-9DE6-4DE1-865A-27A05DB100EB}"/>
          </ac:spMkLst>
        </pc:spChg>
        <pc:spChg chg="add del">
          <ac:chgData name="Marcus Castille" userId="4405fc02575db4ce" providerId="LiveId" clId="{1BD75659-4A90-4AA6-B39F-EBD7DA6F6940}" dt="2019-09-16T03:55:14.925" v="365" actId="26606"/>
          <ac:spMkLst>
            <pc:docMk/>
            <pc:sldMk cId="2820073268" sldId="264"/>
            <ac:spMk id="71" creationId="{3741B58E-3B65-4A01-A276-975AB2CF8A08}"/>
          </ac:spMkLst>
        </pc:spChg>
        <pc:spChg chg="add del">
          <ac:chgData name="Marcus Castille" userId="4405fc02575db4ce" providerId="LiveId" clId="{1BD75659-4A90-4AA6-B39F-EBD7DA6F6940}" dt="2019-09-16T03:55:14.925" v="365" actId="26606"/>
          <ac:spMkLst>
            <pc:docMk/>
            <pc:sldMk cId="2820073268" sldId="264"/>
            <ac:spMk id="72" creationId="{7AAC67C3-831B-4AB1-A259-DFB839CAFAFC}"/>
          </ac:spMkLst>
        </pc:spChg>
        <pc:spChg chg="add del">
          <ac:chgData name="Marcus Castille" userId="4405fc02575db4ce" providerId="LiveId" clId="{1BD75659-4A90-4AA6-B39F-EBD7DA6F6940}" dt="2019-09-16T03:55:14.925" v="365" actId="26606"/>
          <ac:spMkLst>
            <pc:docMk/>
            <pc:sldMk cId="2820073268" sldId="264"/>
            <ac:spMk id="73" creationId="{054B3F04-9EAC-45C0-B3CE-0387EEA10A0C}"/>
          </ac:spMkLst>
        </pc:spChg>
        <pc:spChg chg="add del">
          <ac:chgData name="Marcus Castille" userId="4405fc02575db4ce" providerId="LiveId" clId="{1BD75659-4A90-4AA6-B39F-EBD7DA6F6940}" dt="2019-09-16T03:55:14.925" v="365" actId="26606"/>
          <ac:spMkLst>
            <pc:docMk/>
            <pc:sldMk cId="2820073268" sldId="264"/>
            <ac:spMk id="74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16.800" v="367" actId="26606"/>
          <ac:spMkLst>
            <pc:docMk/>
            <pc:sldMk cId="2820073268" sldId="264"/>
            <ac:spMk id="76" creationId="{843969B5-FE3E-4150-B93F-B908A270CDF5}"/>
          </ac:spMkLst>
        </pc:spChg>
        <pc:spChg chg="add del">
          <ac:chgData name="Marcus Castille" userId="4405fc02575db4ce" providerId="LiveId" clId="{1BD75659-4A90-4AA6-B39F-EBD7DA6F6940}" dt="2019-09-16T03:55:16.800" v="367" actId="26606"/>
          <ac:spMkLst>
            <pc:docMk/>
            <pc:sldMk cId="2820073268" sldId="264"/>
            <ac:spMk id="77" creationId="{11FCBB93-2B1C-491C-903C-769C626EA32F}"/>
          </ac:spMkLst>
        </pc:spChg>
        <pc:spChg chg="add del">
          <ac:chgData name="Marcus Castille" userId="4405fc02575db4ce" providerId="LiveId" clId="{1BD75659-4A90-4AA6-B39F-EBD7DA6F6940}" dt="2019-09-16T03:55:16.800" v="367" actId="26606"/>
          <ac:spMkLst>
            <pc:docMk/>
            <pc:sldMk cId="2820073268" sldId="264"/>
            <ac:spMk id="78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16.800" v="367" actId="26606"/>
          <ac:spMkLst>
            <pc:docMk/>
            <pc:sldMk cId="2820073268" sldId="264"/>
            <ac:spMk id="79" creationId="{650464D7-9DE6-4DE1-865A-27A05DB100EB}"/>
          </ac:spMkLst>
        </pc:spChg>
        <pc:spChg chg="add del">
          <ac:chgData name="Marcus Castille" userId="4405fc02575db4ce" providerId="LiveId" clId="{1BD75659-4A90-4AA6-B39F-EBD7DA6F6940}" dt="2019-09-16T03:55:18.893" v="369" actId="26606"/>
          <ac:spMkLst>
            <pc:docMk/>
            <pc:sldMk cId="2820073268" sldId="264"/>
            <ac:spMk id="82" creationId="{843969B5-FE3E-4150-B93F-B908A270CDF5}"/>
          </ac:spMkLst>
        </pc:spChg>
        <pc:spChg chg="add del">
          <ac:chgData name="Marcus Castille" userId="4405fc02575db4ce" providerId="LiveId" clId="{1BD75659-4A90-4AA6-B39F-EBD7DA6F6940}" dt="2019-09-16T03:55:18.893" v="369" actId="26606"/>
          <ac:spMkLst>
            <pc:docMk/>
            <pc:sldMk cId="2820073268" sldId="264"/>
            <ac:spMk id="83" creationId="{11FCBB93-2B1C-491C-903C-769C626EA32F}"/>
          </ac:spMkLst>
        </pc:spChg>
        <pc:spChg chg="add del">
          <ac:chgData name="Marcus Castille" userId="4405fc02575db4ce" providerId="LiveId" clId="{1BD75659-4A90-4AA6-B39F-EBD7DA6F6940}" dt="2019-09-16T03:55:18.893" v="369" actId="26606"/>
          <ac:spMkLst>
            <pc:docMk/>
            <pc:sldMk cId="2820073268" sldId="264"/>
            <ac:spMk id="84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18.893" v="369" actId="26606"/>
          <ac:spMkLst>
            <pc:docMk/>
            <pc:sldMk cId="2820073268" sldId="264"/>
            <ac:spMk id="85" creationId="{650464D7-9DE6-4DE1-865A-27A05DB100EB}"/>
          </ac:spMkLst>
        </pc:spChg>
        <pc:spChg chg="add del">
          <ac:chgData name="Marcus Castille" userId="4405fc02575db4ce" providerId="LiveId" clId="{1BD75659-4A90-4AA6-B39F-EBD7DA6F6940}" dt="2019-09-16T03:55:19.258" v="371" actId="26606"/>
          <ac:spMkLst>
            <pc:docMk/>
            <pc:sldMk cId="2820073268" sldId="264"/>
            <ac:spMk id="88" creationId="{C8DD82D3-D002-45B0-B16A-82B3DA4EFDDB}"/>
          </ac:spMkLst>
        </pc:spChg>
        <pc:spChg chg="add del">
          <ac:chgData name="Marcus Castille" userId="4405fc02575db4ce" providerId="LiveId" clId="{1BD75659-4A90-4AA6-B39F-EBD7DA6F6940}" dt="2019-09-16T03:55:19.258" v="371" actId="26606"/>
          <ac:spMkLst>
            <pc:docMk/>
            <pc:sldMk cId="2820073268" sldId="264"/>
            <ac:spMk id="90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19.258" v="371" actId="26606"/>
          <ac:spMkLst>
            <pc:docMk/>
            <pc:sldMk cId="2820073268" sldId="264"/>
            <ac:spMk id="91" creationId="{4C15B19B-E7BB-4060-B12F-3CDA8EF16A52}"/>
          </ac:spMkLst>
        </pc:spChg>
        <pc:spChg chg="add del">
          <ac:chgData name="Marcus Castille" userId="4405fc02575db4ce" providerId="LiveId" clId="{1BD75659-4A90-4AA6-B39F-EBD7DA6F6940}" dt="2019-09-16T03:55:20.298" v="373" actId="26606"/>
          <ac:spMkLst>
            <pc:docMk/>
            <pc:sldMk cId="2820073268" sldId="264"/>
            <ac:spMk id="93" creationId="{CECF0FC6-D57B-48B6-9036-F4FFD91A4B34}"/>
          </ac:spMkLst>
        </pc:spChg>
        <pc:spChg chg="add del">
          <ac:chgData name="Marcus Castille" userId="4405fc02575db4ce" providerId="LiveId" clId="{1BD75659-4A90-4AA6-B39F-EBD7DA6F6940}" dt="2019-09-16T03:55:20.298" v="373" actId="26606"/>
          <ac:spMkLst>
            <pc:docMk/>
            <pc:sldMk cId="2820073268" sldId="264"/>
            <ac:spMk id="94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20.298" v="373" actId="26606"/>
          <ac:spMkLst>
            <pc:docMk/>
            <pc:sldMk cId="2820073268" sldId="264"/>
            <ac:spMk id="95" creationId="{717A211C-5863-4303-AC3D-AEBFDF6D6A4C}"/>
          </ac:spMkLst>
        </pc:spChg>
        <pc:spChg chg="add del">
          <ac:chgData name="Marcus Castille" userId="4405fc02575db4ce" providerId="LiveId" clId="{1BD75659-4A90-4AA6-B39F-EBD7DA6F6940}" dt="2019-09-16T03:55:20.298" v="373" actId="26606"/>
          <ac:spMkLst>
            <pc:docMk/>
            <pc:sldMk cId="2820073268" sldId="264"/>
            <ac:spMk id="96" creationId="{087519CD-2FFF-42E3-BB0C-FEAA828BA5DB}"/>
          </ac:spMkLst>
        </pc:spChg>
        <pc:spChg chg="add del">
          <ac:chgData name="Marcus Castille" userId="4405fc02575db4ce" providerId="LiveId" clId="{1BD75659-4A90-4AA6-B39F-EBD7DA6F6940}" dt="2019-09-16T03:55:21.735" v="375" actId="26606"/>
          <ac:spMkLst>
            <pc:docMk/>
            <pc:sldMk cId="2820073268" sldId="264"/>
            <ac:spMk id="98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5:21.735" v="375" actId="26606"/>
          <ac:spMkLst>
            <pc:docMk/>
            <pc:sldMk cId="2820073268" sldId="264"/>
            <ac:spMk id="99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5:21.735" v="375" actId="26606"/>
          <ac:spMkLst>
            <pc:docMk/>
            <pc:sldMk cId="2820073268" sldId="264"/>
            <ac:spMk id="100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5:23.594" v="377" actId="26606"/>
          <ac:spMkLst>
            <pc:docMk/>
            <pc:sldMk cId="2820073268" sldId="264"/>
            <ac:spMk id="103" creationId="{C843AFC8-D8D0-4784-B08C-6324FA88E6DD}"/>
          </ac:spMkLst>
        </pc:spChg>
        <pc:spChg chg="add del">
          <ac:chgData name="Marcus Castille" userId="4405fc02575db4ce" providerId="LiveId" clId="{1BD75659-4A90-4AA6-B39F-EBD7DA6F6940}" dt="2019-09-16T03:55:23.594" v="377" actId="26606"/>
          <ac:spMkLst>
            <pc:docMk/>
            <pc:sldMk cId="2820073268" sldId="264"/>
            <ac:spMk id="104" creationId="{854B1A56-8AFB-4D4F-8D98-1E832D6FFE67}"/>
          </ac:spMkLst>
        </pc:spChg>
        <pc:spChg chg="add del">
          <ac:chgData name="Marcus Castille" userId="4405fc02575db4ce" providerId="LiveId" clId="{1BD75659-4A90-4AA6-B39F-EBD7DA6F6940}" dt="2019-09-16T03:55:23.594" v="377" actId="26606"/>
          <ac:spMkLst>
            <pc:docMk/>
            <pc:sldMk cId="2820073268" sldId="264"/>
            <ac:spMk id="105" creationId="{F8E828FC-05B4-4BA4-92D3-3DF79D42D88E}"/>
          </ac:spMkLst>
        </pc:spChg>
        <pc:spChg chg="add del">
          <ac:chgData name="Marcus Castille" userId="4405fc02575db4ce" providerId="LiveId" clId="{1BD75659-4A90-4AA6-B39F-EBD7DA6F6940}" dt="2019-09-16T03:55:23.594" v="377" actId="26606"/>
          <ac:spMkLst>
            <pc:docMk/>
            <pc:sldMk cId="2820073268" sldId="264"/>
            <ac:spMk id="106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03:55:25.762" v="379" actId="26606"/>
          <ac:spMkLst>
            <pc:docMk/>
            <pc:sldMk cId="2820073268" sldId="264"/>
            <ac:spMk id="108" creationId="{E54CE3AD-C754-4F1E-A76F-1EDDF71796A0}"/>
          </ac:spMkLst>
        </pc:spChg>
        <pc:spChg chg="add del">
          <ac:chgData name="Marcus Castille" userId="4405fc02575db4ce" providerId="LiveId" clId="{1BD75659-4A90-4AA6-B39F-EBD7DA6F6940}" dt="2019-09-16T03:55:25.762" v="379" actId="26606"/>
          <ac:spMkLst>
            <pc:docMk/>
            <pc:sldMk cId="2820073268" sldId="264"/>
            <ac:spMk id="109" creationId="{D238B743-4443-4735-BFC2-B514F64099E8}"/>
          </ac:spMkLst>
        </pc:spChg>
        <pc:spChg chg="add del">
          <ac:chgData name="Marcus Castille" userId="4405fc02575db4ce" providerId="LiveId" clId="{1BD75659-4A90-4AA6-B39F-EBD7DA6F6940}" dt="2019-09-16T03:55:25.762" v="379" actId="26606"/>
          <ac:spMkLst>
            <pc:docMk/>
            <pc:sldMk cId="2820073268" sldId="264"/>
            <ac:spMk id="110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14:35:43.595" v="968" actId="26606"/>
          <ac:spMkLst>
            <pc:docMk/>
            <pc:sldMk cId="2820073268" sldId="264"/>
            <ac:spMk id="112" creationId="{3741B58E-3B65-4A01-A276-975AB2CF8A08}"/>
          </ac:spMkLst>
        </pc:spChg>
        <pc:spChg chg="add del">
          <ac:chgData name="Marcus Castille" userId="4405fc02575db4ce" providerId="LiveId" clId="{1BD75659-4A90-4AA6-B39F-EBD7DA6F6940}" dt="2019-09-16T14:35:43.595" v="968" actId="26606"/>
          <ac:spMkLst>
            <pc:docMk/>
            <pc:sldMk cId="2820073268" sldId="264"/>
            <ac:spMk id="113" creationId="{7AAC67C3-831B-4AB1-A259-DFB839CAFAFC}"/>
          </ac:spMkLst>
        </pc:spChg>
        <pc:spChg chg="add del">
          <ac:chgData name="Marcus Castille" userId="4405fc02575db4ce" providerId="LiveId" clId="{1BD75659-4A90-4AA6-B39F-EBD7DA6F6940}" dt="2019-09-16T14:35:43.595" v="968" actId="26606"/>
          <ac:spMkLst>
            <pc:docMk/>
            <pc:sldMk cId="2820073268" sldId="264"/>
            <ac:spMk id="114" creationId="{054B3F04-9EAC-45C0-B3CE-0387EEA10A0C}"/>
          </ac:spMkLst>
        </pc:spChg>
        <pc:spChg chg="add mod ord">
          <ac:chgData name="Marcus Castille" userId="4405fc02575db4ce" providerId="LiveId" clId="{1BD75659-4A90-4AA6-B39F-EBD7DA6F6940}" dt="2019-09-16T14:35:43.595" v="968" actId="26606"/>
          <ac:spMkLst>
            <pc:docMk/>
            <pc:sldMk cId="2820073268" sldId="264"/>
            <ac:spMk id="115" creationId="{73E67318-6DFC-40F3-A9D3-7A17332C85A0}"/>
          </ac:spMkLst>
        </pc:spChg>
        <pc:spChg chg="add del">
          <ac:chgData name="Marcus Castille" userId="4405fc02575db4ce" providerId="LiveId" clId="{1BD75659-4A90-4AA6-B39F-EBD7DA6F6940}" dt="2019-09-16T14:34:11.318" v="915" actId="26606"/>
          <ac:spMkLst>
            <pc:docMk/>
            <pc:sldMk cId="2820073268" sldId="264"/>
            <ac:spMk id="120" creationId="{990D0034-F768-41E7-85D4-F38C4DE85770}"/>
          </ac:spMkLst>
        </pc:spChg>
        <pc:spChg chg="add del">
          <ac:chgData name="Marcus Castille" userId="4405fc02575db4ce" providerId="LiveId" clId="{1BD75659-4A90-4AA6-B39F-EBD7DA6F6940}" dt="2019-09-16T14:34:11.318" v="915" actId="26606"/>
          <ac:spMkLst>
            <pc:docMk/>
            <pc:sldMk cId="2820073268" sldId="264"/>
            <ac:spMk id="122" creationId="{C4F7E42D-8B5A-4FC8-81CD-9E60171F7FA8}"/>
          </ac:spMkLst>
        </pc:spChg>
        <pc:spChg chg="add del">
          <ac:chgData name="Marcus Castille" userId="4405fc02575db4ce" providerId="LiveId" clId="{1BD75659-4A90-4AA6-B39F-EBD7DA6F6940}" dt="2019-09-16T14:34:11.318" v="915" actId="26606"/>
          <ac:spMkLst>
            <pc:docMk/>
            <pc:sldMk cId="2820073268" sldId="264"/>
            <ac:spMk id="124" creationId="{8C04651D-B9F4-4935-A02D-364153FBDF54}"/>
          </ac:spMkLst>
        </pc:spChg>
        <pc:spChg chg="add del">
          <ac:chgData name="Marcus Castille" userId="4405fc02575db4ce" providerId="LiveId" clId="{1BD75659-4A90-4AA6-B39F-EBD7DA6F6940}" dt="2019-09-16T14:34:12.268" v="917" actId="26606"/>
          <ac:spMkLst>
            <pc:docMk/>
            <pc:sldMk cId="2820073268" sldId="264"/>
            <ac:spMk id="126" creationId="{B0F0D992-B6E9-451D-A97E-B81C761D08DB}"/>
          </ac:spMkLst>
        </pc:spChg>
        <pc:spChg chg="add del">
          <ac:chgData name="Marcus Castille" userId="4405fc02575db4ce" providerId="LiveId" clId="{1BD75659-4A90-4AA6-B39F-EBD7DA6F6940}" dt="2019-09-16T14:34:12.268" v="917" actId="26606"/>
          <ac:spMkLst>
            <pc:docMk/>
            <pc:sldMk cId="2820073268" sldId="264"/>
            <ac:spMk id="127" creationId="{2A7C97B8-2379-40E5-A95F-FB5E61A53047}"/>
          </ac:spMkLst>
        </pc:spChg>
        <pc:spChg chg="add del">
          <ac:chgData name="Marcus Castille" userId="4405fc02575db4ce" providerId="LiveId" clId="{1BD75659-4A90-4AA6-B39F-EBD7DA6F6940}" dt="2019-09-16T14:34:12.268" v="917" actId="26606"/>
          <ac:spMkLst>
            <pc:docMk/>
            <pc:sldMk cId="2820073268" sldId="264"/>
            <ac:spMk id="129" creationId="{863FF3CE-53DE-41A6-A8DF-EE8A85EDCF39}"/>
          </ac:spMkLst>
        </pc:spChg>
        <pc:spChg chg="add del">
          <ac:chgData name="Marcus Castille" userId="4405fc02575db4ce" providerId="LiveId" clId="{1BD75659-4A90-4AA6-B39F-EBD7DA6F6940}" dt="2019-09-16T14:34:13.370" v="919" actId="26606"/>
          <ac:spMkLst>
            <pc:docMk/>
            <pc:sldMk cId="2820073268" sldId="264"/>
            <ac:spMk id="131" creationId="{B7E8701A-52DB-48A6-ABEB-1008F5773023}"/>
          </ac:spMkLst>
        </pc:spChg>
        <pc:spChg chg="add del">
          <ac:chgData name="Marcus Castille" userId="4405fc02575db4ce" providerId="LiveId" clId="{1BD75659-4A90-4AA6-B39F-EBD7DA6F6940}" dt="2019-09-16T14:34:13.370" v="919" actId="26606"/>
          <ac:spMkLst>
            <pc:docMk/>
            <pc:sldMk cId="2820073268" sldId="264"/>
            <ac:spMk id="133" creationId="{458918AB-02A8-4827-97BF-BE020E1C374E}"/>
          </ac:spMkLst>
        </pc:spChg>
        <pc:spChg chg="add del">
          <ac:chgData name="Marcus Castille" userId="4405fc02575db4ce" providerId="LiveId" clId="{1BD75659-4A90-4AA6-B39F-EBD7DA6F6940}" dt="2019-09-16T14:34:13.370" v="919" actId="26606"/>
          <ac:spMkLst>
            <pc:docMk/>
            <pc:sldMk cId="2820073268" sldId="264"/>
            <ac:spMk id="134" creationId="{709283AE-A8E0-48B5-BEA3-B27BC6C67319}"/>
          </ac:spMkLst>
        </pc:spChg>
        <pc:spChg chg="add del">
          <ac:chgData name="Marcus Castille" userId="4405fc02575db4ce" providerId="LiveId" clId="{1BD75659-4A90-4AA6-B39F-EBD7DA6F6940}" dt="2019-09-16T14:34:15.419" v="921" actId="26606"/>
          <ac:spMkLst>
            <pc:docMk/>
            <pc:sldMk cId="2820073268" sldId="264"/>
            <ac:spMk id="136" creationId="{990D0034-F768-41E7-85D4-F38C4DE85770}"/>
          </ac:spMkLst>
        </pc:spChg>
        <pc:spChg chg="add del">
          <ac:chgData name="Marcus Castille" userId="4405fc02575db4ce" providerId="LiveId" clId="{1BD75659-4A90-4AA6-B39F-EBD7DA6F6940}" dt="2019-09-16T14:34:19.654" v="923" actId="26606"/>
          <ac:spMkLst>
            <pc:docMk/>
            <pc:sldMk cId="2820073268" sldId="264"/>
            <ac:spMk id="140" creationId="{DFACB568-8468-4614-A6E4-261EBDA097AF}"/>
          </ac:spMkLst>
        </pc:spChg>
        <pc:spChg chg="add del">
          <ac:chgData name="Marcus Castille" userId="4405fc02575db4ce" providerId="LiveId" clId="{1BD75659-4A90-4AA6-B39F-EBD7DA6F6940}" dt="2019-09-16T14:34:19.654" v="923" actId="26606"/>
          <ac:spMkLst>
            <pc:docMk/>
            <pc:sldMk cId="2820073268" sldId="264"/>
            <ac:spMk id="141" creationId="{645FF02C-05A6-4CDB-A951-31C5BD330C8F}"/>
          </ac:spMkLst>
        </pc:spChg>
        <pc:spChg chg="add del">
          <ac:chgData name="Marcus Castille" userId="4405fc02575db4ce" providerId="LiveId" clId="{1BD75659-4A90-4AA6-B39F-EBD7DA6F6940}" dt="2019-09-16T14:34:20.700" v="925" actId="26606"/>
          <ac:spMkLst>
            <pc:docMk/>
            <pc:sldMk cId="2820073268" sldId="264"/>
            <ac:spMk id="143" creationId="{311973C2-EB8B-452A-A698-4A252FD3AE28}"/>
          </ac:spMkLst>
        </pc:spChg>
        <pc:spChg chg="add del">
          <ac:chgData name="Marcus Castille" userId="4405fc02575db4ce" providerId="LiveId" clId="{1BD75659-4A90-4AA6-B39F-EBD7DA6F6940}" dt="2019-09-16T14:34:20.700" v="925" actId="26606"/>
          <ac:spMkLst>
            <pc:docMk/>
            <pc:sldMk cId="2820073268" sldId="264"/>
            <ac:spMk id="144" creationId="{10162E77-11AD-44A7-84EC-40C59EEFBD2E}"/>
          </ac:spMkLst>
        </pc:spChg>
        <pc:spChg chg="add del">
          <ac:chgData name="Marcus Castille" userId="4405fc02575db4ce" providerId="LiveId" clId="{1BD75659-4A90-4AA6-B39F-EBD7DA6F6940}" dt="2019-09-16T14:34:21.238" v="927" actId="26606"/>
          <ac:spMkLst>
            <pc:docMk/>
            <pc:sldMk cId="2820073268" sldId="264"/>
            <ac:spMk id="148" creationId="{DFACB568-8468-4614-A6E4-261EBDA097AF}"/>
          </ac:spMkLst>
        </pc:spChg>
        <pc:spChg chg="add del">
          <ac:chgData name="Marcus Castille" userId="4405fc02575db4ce" providerId="LiveId" clId="{1BD75659-4A90-4AA6-B39F-EBD7DA6F6940}" dt="2019-09-16T14:34:21.238" v="927" actId="26606"/>
          <ac:spMkLst>
            <pc:docMk/>
            <pc:sldMk cId="2820073268" sldId="264"/>
            <ac:spMk id="149" creationId="{645FF02C-05A6-4CDB-A951-31C5BD330C8F}"/>
          </ac:spMkLst>
        </pc:spChg>
        <pc:spChg chg="add del">
          <ac:chgData name="Marcus Castille" userId="4405fc02575db4ce" providerId="LiveId" clId="{1BD75659-4A90-4AA6-B39F-EBD7DA6F6940}" dt="2019-09-16T14:34:23.664" v="929" actId="26606"/>
          <ac:spMkLst>
            <pc:docMk/>
            <pc:sldMk cId="2820073268" sldId="264"/>
            <ac:spMk id="151" creationId="{990D0034-F768-41E7-85D4-F38C4DE85770}"/>
          </ac:spMkLst>
        </pc:spChg>
        <pc:spChg chg="add del">
          <ac:chgData name="Marcus Castille" userId="4405fc02575db4ce" providerId="LiveId" clId="{1BD75659-4A90-4AA6-B39F-EBD7DA6F6940}" dt="2019-09-16T14:34:25.169" v="931" actId="26606"/>
          <ac:spMkLst>
            <pc:docMk/>
            <pc:sldMk cId="2820073268" sldId="264"/>
            <ac:spMk id="154" creationId="{B7E8701A-52DB-48A6-ABEB-1008F5773023}"/>
          </ac:spMkLst>
        </pc:spChg>
        <pc:spChg chg="add del">
          <ac:chgData name="Marcus Castille" userId="4405fc02575db4ce" providerId="LiveId" clId="{1BD75659-4A90-4AA6-B39F-EBD7DA6F6940}" dt="2019-09-16T14:34:25.169" v="931" actId="26606"/>
          <ac:spMkLst>
            <pc:docMk/>
            <pc:sldMk cId="2820073268" sldId="264"/>
            <ac:spMk id="156" creationId="{458918AB-02A8-4827-97BF-BE020E1C374E}"/>
          </ac:spMkLst>
        </pc:spChg>
        <pc:spChg chg="add del">
          <ac:chgData name="Marcus Castille" userId="4405fc02575db4ce" providerId="LiveId" clId="{1BD75659-4A90-4AA6-B39F-EBD7DA6F6940}" dt="2019-09-16T14:34:25.169" v="931" actId="26606"/>
          <ac:spMkLst>
            <pc:docMk/>
            <pc:sldMk cId="2820073268" sldId="264"/>
            <ac:spMk id="157" creationId="{709283AE-A8E0-48B5-BEA3-B27BC6C67319}"/>
          </ac:spMkLst>
        </pc:spChg>
        <pc:spChg chg="add del">
          <ac:chgData name="Marcus Castille" userId="4405fc02575db4ce" providerId="LiveId" clId="{1BD75659-4A90-4AA6-B39F-EBD7DA6F6940}" dt="2019-09-16T14:34:25.757" v="933" actId="26606"/>
          <ac:spMkLst>
            <pc:docMk/>
            <pc:sldMk cId="2820073268" sldId="264"/>
            <ac:spMk id="159" creationId="{2A7C97B8-2379-40E5-A95F-FB5E61A53047}"/>
          </ac:spMkLst>
        </pc:spChg>
        <pc:spChg chg="add del">
          <ac:chgData name="Marcus Castille" userId="4405fc02575db4ce" providerId="LiveId" clId="{1BD75659-4A90-4AA6-B39F-EBD7DA6F6940}" dt="2019-09-16T14:34:25.757" v="933" actId="26606"/>
          <ac:spMkLst>
            <pc:docMk/>
            <pc:sldMk cId="2820073268" sldId="264"/>
            <ac:spMk id="161" creationId="{863FF3CE-53DE-41A6-A8DF-EE8A85EDCF39}"/>
          </ac:spMkLst>
        </pc:spChg>
        <pc:spChg chg="add del">
          <ac:chgData name="Marcus Castille" userId="4405fc02575db4ce" providerId="LiveId" clId="{1BD75659-4A90-4AA6-B39F-EBD7DA6F6940}" dt="2019-09-16T14:34:25.757" v="933" actId="26606"/>
          <ac:spMkLst>
            <pc:docMk/>
            <pc:sldMk cId="2820073268" sldId="264"/>
            <ac:spMk id="162" creationId="{B0F0D992-B6E9-451D-A97E-B81C761D08DB}"/>
          </ac:spMkLst>
        </pc:spChg>
        <pc:spChg chg="add del">
          <ac:chgData name="Marcus Castille" userId="4405fc02575db4ce" providerId="LiveId" clId="{1BD75659-4A90-4AA6-B39F-EBD7DA6F6940}" dt="2019-09-16T14:34:57.252" v="935" actId="26606"/>
          <ac:spMkLst>
            <pc:docMk/>
            <pc:sldMk cId="2820073268" sldId="264"/>
            <ac:spMk id="164" creationId="{990D0034-F768-41E7-85D4-F38C4DE85770}"/>
          </ac:spMkLst>
        </pc:spChg>
        <pc:spChg chg="add del">
          <ac:chgData name="Marcus Castille" userId="4405fc02575db4ce" providerId="LiveId" clId="{1BD75659-4A90-4AA6-B39F-EBD7DA6F6940}" dt="2019-09-16T14:34:57.252" v="935" actId="26606"/>
          <ac:spMkLst>
            <pc:docMk/>
            <pc:sldMk cId="2820073268" sldId="264"/>
            <ac:spMk id="165" creationId="{C4F7E42D-8B5A-4FC8-81CD-9E60171F7FA8}"/>
          </ac:spMkLst>
        </pc:spChg>
        <pc:spChg chg="add del">
          <ac:chgData name="Marcus Castille" userId="4405fc02575db4ce" providerId="LiveId" clId="{1BD75659-4A90-4AA6-B39F-EBD7DA6F6940}" dt="2019-09-16T14:34:57.252" v="935" actId="26606"/>
          <ac:spMkLst>
            <pc:docMk/>
            <pc:sldMk cId="2820073268" sldId="264"/>
            <ac:spMk id="166" creationId="{8C04651D-B9F4-4935-A02D-364153FBDF54}"/>
          </ac:spMkLst>
        </pc:spChg>
        <pc:spChg chg="add del">
          <ac:chgData name="Marcus Castille" userId="4405fc02575db4ce" providerId="LiveId" clId="{1BD75659-4A90-4AA6-B39F-EBD7DA6F6940}" dt="2019-09-16T14:35:01.950" v="937" actId="26606"/>
          <ac:spMkLst>
            <pc:docMk/>
            <pc:sldMk cId="2820073268" sldId="264"/>
            <ac:spMk id="168" creationId="{2A7C97B8-2379-40E5-A95F-FB5E61A53047}"/>
          </ac:spMkLst>
        </pc:spChg>
        <pc:spChg chg="add del">
          <ac:chgData name="Marcus Castille" userId="4405fc02575db4ce" providerId="LiveId" clId="{1BD75659-4A90-4AA6-B39F-EBD7DA6F6940}" dt="2019-09-16T14:35:01.950" v="937" actId="26606"/>
          <ac:spMkLst>
            <pc:docMk/>
            <pc:sldMk cId="2820073268" sldId="264"/>
            <ac:spMk id="170" creationId="{863FF3CE-53DE-41A6-A8DF-EE8A85EDCF39}"/>
          </ac:spMkLst>
        </pc:spChg>
        <pc:spChg chg="add del">
          <ac:chgData name="Marcus Castille" userId="4405fc02575db4ce" providerId="LiveId" clId="{1BD75659-4A90-4AA6-B39F-EBD7DA6F6940}" dt="2019-09-16T14:35:01.950" v="937" actId="26606"/>
          <ac:spMkLst>
            <pc:docMk/>
            <pc:sldMk cId="2820073268" sldId="264"/>
            <ac:spMk id="171" creationId="{B0F0D992-B6E9-451D-A97E-B81C761D08DB}"/>
          </ac:spMkLst>
        </pc:spChg>
        <pc:spChg chg="add del">
          <ac:chgData name="Marcus Castille" userId="4405fc02575db4ce" providerId="LiveId" clId="{1BD75659-4A90-4AA6-B39F-EBD7DA6F6940}" dt="2019-09-16T14:35:02.695" v="939" actId="26606"/>
          <ac:spMkLst>
            <pc:docMk/>
            <pc:sldMk cId="2820073268" sldId="264"/>
            <ac:spMk id="173" creationId="{990D0034-F768-41E7-85D4-F38C4DE85770}"/>
          </ac:spMkLst>
        </pc:spChg>
        <pc:spChg chg="add del">
          <ac:chgData name="Marcus Castille" userId="4405fc02575db4ce" providerId="LiveId" clId="{1BD75659-4A90-4AA6-B39F-EBD7DA6F6940}" dt="2019-09-16T14:35:02.695" v="939" actId="26606"/>
          <ac:spMkLst>
            <pc:docMk/>
            <pc:sldMk cId="2820073268" sldId="264"/>
            <ac:spMk id="174" creationId="{C4F7E42D-8B5A-4FC8-81CD-9E60171F7FA8}"/>
          </ac:spMkLst>
        </pc:spChg>
        <pc:spChg chg="add del">
          <ac:chgData name="Marcus Castille" userId="4405fc02575db4ce" providerId="LiveId" clId="{1BD75659-4A90-4AA6-B39F-EBD7DA6F6940}" dt="2019-09-16T14:35:02.695" v="939" actId="26606"/>
          <ac:spMkLst>
            <pc:docMk/>
            <pc:sldMk cId="2820073268" sldId="264"/>
            <ac:spMk id="175" creationId="{8C04651D-B9F4-4935-A02D-364153FBDF54}"/>
          </ac:spMkLst>
        </pc:spChg>
        <pc:spChg chg="add del">
          <ac:chgData name="Marcus Castille" userId="4405fc02575db4ce" providerId="LiveId" clId="{1BD75659-4A90-4AA6-B39F-EBD7DA6F6940}" dt="2019-09-16T14:35:03.276" v="941" actId="26606"/>
          <ac:spMkLst>
            <pc:docMk/>
            <pc:sldMk cId="2820073268" sldId="264"/>
            <ac:spMk id="177" creationId="{2A7C97B8-2379-40E5-A95F-FB5E61A53047}"/>
          </ac:spMkLst>
        </pc:spChg>
        <pc:spChg chg="add del">
          <ac:chgData name="Marcus Castille" userId="4405fc02575db4ce" providerId="LiveId" clId="{1BD75659-4A90-4AA6-B39F-EBD7DA6F6940}" dt="2019-09-16T14:35:03.276" v="941" actId="26606"/>
          <ac:spMkLst>
            <pc:docMk/>
            <pc:sldMk cId="2820073268" sldId="264"/>
            <ac:spMk id="179" creationId="{863FF3CE-53DE-41A6-A8DF-EE8A85EDCF39}"/>
          </ac:spMkLst>
        </pc:spChg>
        <pc:spChg chg="add del">
          <ac:chgData name="Marcus Castille" userId="4405fc02575db4ce" providerId="LiveId" clId="{1BD75659-4A90-4AA6-B39F-EBD7DA6F6940}" dt="2019-09-16T14:35:03.276" v="941" actId="26606"/>
          <ac:spMkLst>
            <pc:docMk/>
            <pc:sldMk cId="2820073268" sldId="264"/>
            <ac:spMk id="180" creationId="{B0F0D992-B6E9-451D-A97E-B81C761D08DB}"/>
          </ac:spMkLst>
        </pc:spChg>
        <pc:spChg chg="add del">
          <ac:chgData name="Marcus Castille" userId="4405fc02575db4ce" providerId="LiveId" clId="{1BD75659-4A90-4AA6-B39F-EBD7DA6F6940}" dt="2019-09-16T14:35:04.263" v="943" actId="26606"/>
          <ac:spMkLst>
            <pc:docMk/>
            <pc:sldMk cId="2820073268" sldId="264"/>
            <ac:spMk id="182" creationId="{B7E8701A-52DB-48A6-ABEB-1008F5773023}"/>
          </ac:spMkLst>
        </pc:spChg>
        <pc:spChg chg="add del">
          <ac:chgData name="Marcus Castille" userId="4405fc02575db4ce" providerId="LiveId" clId="{1BD75659-4A90-4AA6-B39F-EBD7DA6F6940}" dt="2019-09-16T14:35:04.263" v="943" actId="26606"/>
          <ac:spMkLst>
            <pc:docMk/>
            <pc:sldMk cId="2820073268" sldId="264"/>
            <ac:spMk id="184" creationId="{458918AB-02A8-4827-97BF-BE020E1C374E}"/>
          </ac:spMkLst>
        </pc:spChg>
        <pc:spChg chg="add del">
          <ac:chgData name="Marcus Castille" userId="4405fc02575db4ce" providerId="LiveId" clId="{1BD75659-4A90-4AA6-B39F-EBD7DA6F6940}" dt="2019-09-16T14:35:04.263" v="943" actId="26606"/>
          <ac:spMkLst>
            <pc:docMk/>
            <pc:sldMk cId="2820073268" sldId="264"/>
            <ac:spMk id="185" creationId="{709283AE-A8E0-48B5-BEA3-B27BC6C67319}"/>
          </ac:spMkLst>
        </pc:spChg>
        <pc:spChg chg="add del">
          <ac:chgData name="Marcus Castille" userId="4405fc02575db4ce" providerId="LiveId" clId="{1BD75659-4A90-4AA6-B39F-EBD7DA6F6940}" dt="2019-09-16T14:35:05.383" v="945" actId="26606"/>
          <ac:spMkLst>
            <pc:docMk/>
            <pc:sldMk cId="2820073268" sldId="264"/>
            <ac:spMk id="187" creationId="{990D0034-F768-41E7-85D4-F38C4DE85770}"/>
          </ac:spMkLst>
        </pc:spChg>
        <pc:spChg chg="add del">
          <ac:chgData name="Marcus Castille" userId="4405fc02575db4ce" providerId="LiveId" clId="{1BD75659-4A90-4AA6-B39F-EBD7DA6F6940}" dt="2019-09-16T14:35:08.260" v="947" actId="26606"/>
          <ac:spMkLst>
            <pc:docMk/>
            <pc:sldMk cId="2820073268" sldId="264"/>
            <ac:spMk id="190" creationId="{311973C2-EB8B-452A-A698-4A252FD3AE28}"/>
          </ac:spMkLst>
        </pc:spChg>
        <pc:spChg chg="add del">
          <ac:chgData name="Marcus Castille" userId="4405fc02575db4ce" providerId="LiveId" clId="{1BD75659-4A90-4AA6-B39F-EBD7DA6F6940}" dt="2019-09-16T14:35:08.260" v="947" actId="26606"/>
          <ac:spMkLst>
            <pc:docMk/>
            <pc:sldMk cId="2820073268" sldId="264"/>
            <ac:spMk id="191" creationId="{10162E77-11AD-44A7-84EC-40C59EEFBD2E}"/>
          </ac:spMkLst>
        </pc:spChg>
        <pc:spChg chg="add del">
          <ac:chgData name="Marcus Castille" userId="4405fc02575db4ce" providerId="LiveId" clId="{1BD75659-4A90-4AA6-B39F-EBD7DA6F6940}" dt="2019-09-16T14:35:13.725" v="949" actId="26606"/>
          <ac:spMkLst>
            <pc:docMk/>
            <pc:sldMk cId="2820073268" sldId="264"/>
            <ac:spMk id="194" creationId="{843969B5-FE3E-4150-B93F-B908A270CDF5}"/>
          </ac:spMkLst>
        </pc:spChg>
        <pc:spChg chg="add del">
          <ac:chgData name="Marcus Castille" userId="4405fc02575db4ce" providerId="LiveId" clId="{1BD75659-4A90-4AA6-B39F-EBD7DA6F6940}" dt="2019-09-16T14:35:13.725" v="949" actId="26606"/>
          <ac:spMkLst>
            <pc:docMk/>
            <pc:sldMk cId="2820073268" sldId="264"/>
            <ac:spMk id="195" creationId="{11FCBB93-2B1C-491C-903C-769C626EA32F}"/>
          </ac:spMkLst>
        </pc:spChg>
        <pc:spChg chg="add del">
          <ac:chgData name="Marcus Castille" userId="4405fc02575db4ce" providerId="LiveId" clId="{1BD75659-4A90-4AA6-B39F-EBD7DA6F6940}" dt="2019-09-16T14:35:13.725" v="949" actId="26606"/>
          <ac:spMkLst>
            <pc:docMk/>
            <pc:sldMk cId="2820073268" sldId="264"/>
            <ac:spMk id="196" creationId="{650464D7-9DE6-4DE1-865A-27A05DB100EB}"/>
          </ac:spMkLst>
        </pc:spChg>
        <pc:spChg chg="add del">
          <ac:chgData name="Marcus Castille" userId="4405fc02575db4ce" providerId="LiveId" clId="{1BD75659-4A90-4AA6-B39F-EBD7DA6F6940}" dt="2019-09-16T14:35:15.961" v="951" actId="26606"/>
          <ac:spMkLst>
            <pc:docMk/>
            <pc:sldMk cId="2820073268" sldId="264"/>
            <ac:spMk id="198" creationId="{990D0034-F768-41E7-85D4-F38C4DE85770}"/>
          </ac:spMkLst>
        </pc:spChg>
        <pc:spChg chg="add del">
          <ac:chgData name="Marcus Castille" userId="4405fc02575db4ce" providerId="LiveId" clId="{1BD75659-4A90-4AA6-B39F-EBD7DA6F6940}" dt="2019-09-16T14:35:17.126" v="953" actId="26606"/>
          <ac:spMkLst>
            <pc:docMk/>
            <pc:sldMk cId="2820073268" sldId="264"/>
            <ac:spMk id="201" creationId="{58795013-E4EC-436F-8E34-F1B9849C71D6}"/>
          </ac:spMkLst>
        </pc:spChg>
        <pc:spChg chg="add del">
          <ac:chgData name="Marcus Castille" userId="4405fc02575db4ce" providerId="LiveId" clId="{1BD75659-4A90-4AA6-B39F-EBD7DA6F6940}" dt="2019-09-16T14:35:17.126" v="953" actId="26606"/>
          <ac:spMkLst>
            <pc:docMk/>
            <pc:sldMk cId="2820073268" sldId="264"/>
            <ac:spMk id="202" creationId="{F3AFB1FC-6A20-46F5-A5BE-761DFB21070E}"/>
          </ac:spMkLst>
        </pc:spChg>
        <pc:spChg chg="add del">
          <ac:chgData name="Marcus Castille" userId="4405fc02575db4ce" providerId="LiveId" clId="{1BD75659-4A90-4AA6-B39F-EBD7DA6F6940}" dt="2019-09-16T14:35:17.126" v="953" actId="26606"/>
          <ac:spMkLst>
            <pc:docMk/>
            <pc:sldMk cId="2820073268" sldId="264"/>
            <ac:spMk id="203" creationId="{0AB5B73F-630E-48DF-B9BF-8A2E33E2B5C0}"/>
          </ac:spMkLst>
        </pc:spChg>
        <pc:spChg chg="add del">
          <ac:chgData name="Marcus Castille" userId="4405fc02575db4ce" providerId="LiveId" clId="{1BD75659-4A90-4AA6-B39F-EBD7DA6F6940}" dt="2019-09-16T14:35:18.419" v="955" actId="26606"/>
          <ac:spMkLst>
            <pc:docMk/>
            <pc:sldMk cId="2820073268" sldId="264"/>
            <ac:spMk id="205" creationId="{843969B5-FE3E-4150-B93F-B908A270CDF5}"/>
          </ac:spMkLst>
        </pc:spChg>
        <pc:spChg chg="add del">
          <ac:chgData name="Marcus Castille" userId="4405fc02575db4ce" providerId="LiveId" clId="{1BD75659-4A90-4AA6-B39F-EBD7DA6F6940}" dt="2019-09-16T14:35:18.419" v="955" actId="26606"/>
          <ac:spMkLst>
            <pc:docMk/>
            <pc:sldMk cId="2820073268" sldId="264"/>
            <ac:spMk id="206" creationId="{11FCBB93-2B1C-491C-903C-769C626EA32F}"/>
          </ac:spMkLst>
        </pc:spChg>
        <pc:spChg chg="add del">
          <ac:chgData name="Marcus Castille" userId="4405fc02575db4ce" providerId="LiveId" clId="{1BD75659-4A90-4AA6-B39F-EBD7DA6F6940}" dt="2019-09-16T14:35:18.419" v="955" actId="26606"/>
          <ac:spMkLst>
            <pc:docMk/>
            <pc:sldMk cId="2820073268" sldId="264"/>
            <ac:spMk id="207" creationId="{650464D7-9DE6-4DE1-865A-27A05DB100EB}"/>
          </ac:spMkLst>
        </pc:spChg>
        <pc:spChg chg="add del">
          <ac:chgData name="Marcus Castille" userId="4405fc02575db4ce" providerId="LiveId" clId="{1BD75659-4A90-4AA6-B39F-EBD7DA6F6940}" dt="2019-09-16T14:35:20.354" v="957" actId="26606"/>
          <ac:spMkLst>
            <pc:docMk/>
            <pc:sldMk cId="2820073268" sldId="264"/>
            <ac:spMk id="209" creationId="{58795013-E4EC-436F-8E34-F1B9849C71D6}"/>
          </ac:spMkLst>
        </pc:spChg>
        <pc:spChg chg="add del">
          <ac:chgData name="Marcus Castille" userId="4405fc02575db4ce" providerId="LiveId" clId="{1BD75659-4A90-4AA6-B39F-EBD7DA6F6940}" dt="2019-09-16T14:35:20.354" v="957" actId="26606"/>
          <ac:spMkLst>
            <pc:docMk/>
            <pc:sldMk cId="2820073268" sldId="264"/>
            <ac:spMk id="210" creationId="{F3AFB1FC-6A20-46F5-A5BE-761DFB21070E}"/>
          </ac:spMkLst>
        </pc:spChg>
        <pc:spChg chg="add del">
          <ac:chgData name="Marcus Castille" userId="4405fc02575db4ce" providerId="LiveId" clId="{1BD75659-4A90-4AA6-B39F-EBD7DA6F6940}" dt="2019-09-16T14:35:20.354" v="957" actId="26606"/>
          <ac:spMkLst>
            <pc:docMk/>
            <pc:sldMk cId="2820073268" sldId="264"/>
            <ac:spMk id="211" creationId="{0AB5B73F-630E-48DF-B9BF-8A2E33E2B5C0}"/>
          </ac:spMkLst>
        </pc:spChg>
        <pc:spChg chg="add del">
          <ac:chgData name="Marcus Castille" userId="4405fc02575db4ce" providerId="LiveId" clId="{1BD75659-4A90-4AA6-B39F-EBD7DA6F6940}" dt="2019-09-16T14:35:22.680" v="959" actId="26606"/>
          <ac:spMkLst>
            <pc:docMk/>
            <pc:sldMk cId="2820073268" sldId="264"/>
            <ac:spMk id="213" creationId="{843969B5-FE3E-4150-B93F-B908A270CDF5}"/>
          </ac:spMkLst>
        </pc:spChg>
        <pc:spChg chg="add del">
          <ac:chgData name="Marcus Castille" userId="4405fc02575db4ce" providerId="LiveId" clId="{1BD75659-4A90-4AA6-B39F-EBD7DA6F6940}" dt="2019-09-16T14:35:22.680" v="959" actId="26606"/>
          <ac:spMkLst>
            <pc:docMk/>
            <pc:sldMk cId="2820073268" sldId="264"/>
            <ac:spMk id="214" creationId="{11FCBB93-2B1C-491C-903C-769C626EA32F}"/>
          </ac:spMkLst>
        </pc:spChg>
        <pc:spChg chg="add del">
          <ac:chgData name="Marcus Castille" userId="4405fc02575db4ce" providerId="LiveId" clId="{1BD75659-4A90-4AA6-B39F-EBD7DA6F6940}" dt="2019-09-16T14:35:22.680" v="959" actId="26606"/>
          <ac:spMkLst>
            <pc:docMk/>
            <pc:sldMk cId="2820073268" sldId="264"/>
            <ac:spMk id="215" creationId="{650464D7-9DE6-4DE1-865A-27A05DB100EB}"/>
          </ac:spMkLst>
        </pc:spChg>
        <pc:spChg chg="add del">
          <ac:chgData name="Marcus Castille" userId="4405fc02575db4ce" providerId="LiveId" clId="{1BD75659-4A90-4AA6-B39F-EBD7DA6F6940}" dt="2019-09-16T14:35:23.768" v="961" actId="26606"/>
          <ac:spMkLst>
            <pc:docMk/>
            <pc:sldMk cId="2820073268" sldId="264"/>
            <ac:spMk id="217" creationId="{58795013-E4EC-436F-8E34-F1B9849C71D6}"/>
          </ac:spMkLst>
        </pc:spChg>
        <pc:spChg chg="add del">
          <ac:chgData name="Marcus Castille" userId="4405fc02575db4ce" providerId="LiveId" clId="{1BD75659-4A90-4AA6-B39F-EBD7DA6F6940}" dt="2019-09-16T14:35:23.768" v="961" actId="26606"/>
          <ac:spMkLst>
            <pc:docMk/>
            <pc:sldMk cId="2820073268" sldId="264"/>
            <ac:spMk id="218" creationId="{F3AFB1FC-6A20-46F5-A5BE-761DFB21070E}"/>
          </ac:spMkLst>
        </pc:spChg>
        <pc:spChg chg="add del">
          <ac:chgData name="Marcus Castille" userId="4405fc02575db4ce" providerId="LiveId" clId="{1BD75659-4A90-4AA6-B39F-EBD7DA6F6940}" dt="2019-09-16T14:35:23.768" v="961" actId="26606"/>
          <ac:spMkLst>
            <pc:docMk/>
            <pc:sldMk cId="2820073268" sldId="264"/>
            <ac:spMk id="219" creationId="{0AB5B73F-630E-48DF-B9BF-8A2E33E2B5C0}"/>
          </ac:spMkLst>
        </pc:spChg>
        <pc:spChg chg="add del">
          <ac:chgData name="Marcus Castille" userId="4405fc02575db4ce" providerId="LiveId" clId="{1BD75659-4A90-4AA6-B39F-EBD7DA6F6940}" dt="2019-09-16T14:35:38.085" v="963" actId="26606"/>
          <ac:spMkLst>
            <pc:docMk/>
            <pc:sldMk cId="2820073268" sldId="264"/>
            <ac:spMk id="221" creationId="{843969B5-FE3E-4150-B93F-B908A270CDF5}"/>
          </ac:spMkLst>
        </pc:spChg>
        <pc:spChg chg="add del">
          <ac:chgData name="Marcus Castille" userId="4405fc02575db4ce" providerId="LiveId" clId="{1BD75659-4A90-4AA6-B39F-EBD7DA6F6940}" dt="2019-09-16T14:35:38.085" v="963" actId="26606"/>
          <ac:spMkLst>
            <pc:docMk/>
            <pc:sldMk cId="2820073268" sldId="264"/>
            <ac:spMk id="222" creationId="{11FCBB93-2B1C-491C-903C-769C626EA32F}"/>
          </ac:spMkLst>
        </pc:spChg>
        <pc:spChg chg="add del">
          <ac:chgData name="Marcus Castille" userId="4405fc02575db4ce" providerId="LiveId" clId="{1BD75659-4A90-4AA6-B39F-EBD7DA6F6940}" dt="2019-09-16T14:35:38.085" v="963" actId="26606"/>
          <ac:spMkLst>
            <pc:docMk/>
            <pc:sldMk cId="2820073268" sldId="264"/>
            <ac:spMk id="223" creationId="{650464D7-9DE6-4DE1-865A-27A05DB100EB}"/>
          </ac:spMkLst>
        </pc:spChg>
        <pc:spChg chg="add del">
          <ac:chgData name="Marcus Castille" userId="4405fc02575db4ce" providerId="LiveId" clId="{1BD75659-4A90-4AA6-B39F-EBD7DA6F6940}" dt="2019-09-16T14:35:41.284" v="965" actId="26606"/>
          <ac:spMkLst>
            <pc:docMk/>
            <pc:sldMk cId="2820073268" sldId="264"/>
            <ac:spMk id="225" creationId="{990D0034-F768-41E7-85D4-F38C4DE85770}"/>
          </ac:spMkLst>
        </pc:spChg>
        <pc:spChg chg="add del">
          <ac:chgData name="Marcus Castille" userId="4405fc02575db4ce" providerId="LiveId" clId="{1BD75659-4A90-4AA6-B39F-EBD7DA6F6940}" dt="2019-09-16T14:35:41.284" v="965" actId="26606"/>
          <ac:spMkLst>
            <pc:docMk/>
            <pc:sldMk cId="2820073268" sldId="264"/>
            <ac:spMk id="226" creationId="{C4F7E42D-8B5A-4FC8-81CD-9E60171F7FA8}"/>
          </ac:spMkLst>
        </pc:spChg>
        <pc:spChg chg="add del">
          <ac:chgData name="Marcus Castille" userId="4405fc02575db4ce" providerId="LiveId" clId="{1BD75659-4A90-4AA6-B39F-EBD7DA6F6940}" dt="2019-09-16T14:35:41.284" v="965" actId="26606"/>
          <ac:spMkLst>
            <pc:docMk/>
            <pc:sldMk cId="2820073268" sldId="264"/>
            <ac:spMk id="227" creationId="{8C04651D-B9F4-4935-A02D-364153FBDF54}"/>
          </ac:spMkLst>
        </pc:spChg>
        <pc:spChg chg="add del">
          <ac:chgData name="Marcus Castille" userId="4405fc02575db4ce" providerId="LiveId" clId="{1BD75659-4A90-4AA6-B39F-EBD7DA6F6940}" dt="2019-09-16T14:35:43.565" v="967" actId="26606"/>
          <ac:spMkLst>
            <pc:docMk/>
            <pc:sldMk cId="2820073268" sldId="264"/>
            <ac:spMk id="229" creationId="{990D0034-F768-41E7-85D4-F38C4DE85770}"/>
          </ac:spMkLst>
        </pc:spChg>
        <pc:spChg chg="add">
          <ac:chgData name="Marcus Castille" userId="4405fc02575db4ce" providerId="LiveId" clId="{1BD75659-4A90-4AA6-B39F-EBD7DA6F6940}" dt="2019-09-16T14:35:43.595" v="968" actId="26606"/>
          <ac:spMkLst>
            <pc:docMk/>
            <pc:sldMk cId="2820073268" sldId="264"/>
            <ac:spMk id="232" creationId="{843969B5-FE3E-4150-B93F-B908A270CDF5}"/>
          </ac:spMkLst>
        </pc:spChg>
        <pc:spChg chg="add">
          <ac:chgData name="Marcus Castille" userId="4405fc02575db4ce" providerId="LiveId" clId="{1BD75659-4A90-4AA6-B39F-EBD7DA6F6940}" dt="2019-09-16T14:35:43.595" v="968" actId="26606"/>
          <ac:spMkLst>
            <pc:docMk/>
            <pc:sldMk cId="2820073268" sldId="264"/>
            <ac:spMk id="233" creationId="{11FCBB93-2B1C-491C-903C-769C626EA32F}"/>
          </ac:spMkLst>
        </pc:spChg>
        <pc:spChg chg="add">
          <ac:chgData name="Marcus Castille" userId="4405fc02575db4ce" providerId="LiveId" clId="{1BD75659-4A90-4AA6-B39F-EBD7DA6F6940}" dt="2019-09-16T14:35:43.595" v="968" actId="26606"/>
          <ac:spMkLst>
            <pc:docMk/>
            <pc:sldMk cId="2820073268" sldId="264"/>
            <ac:spMk id="234" creationId="{650464D7-9DE6-4DE1-865A-27A05DB100EB}"/>
          </ac:spMkLst>
        </pc:spChg>
        <pc:graphicFrameChg chg="add del">
          <ac:chgData name="Marcus Castille" userId="4405fc02575db4ce" providerId="LiveId" clId="{1BD75659-4A90-4AA6-B39F-EBD7DA6F6940}" dt="2019-09-16T03:55:01.012" v="341" actId="26606"/>
          <ac:graphicFrameMkLst>
            <pc:docMk/>
            <pc:sldMk cId="2820073268" sldId="264"/>
            <ac:graphicFrameMk id="5" creationId="{474866B4-D7F4-4874-AA2B-44E8787EF062}"/>
          </ac:graphicFrameMkLst>
        </pc:graphicFrameChg>
        <pc:graphicFrameChg chg="add del">
          <ac:chgData name="Marcus Castille" userId="4405fc02575db4ce" providerId="LiveId" clId="{1BD75659-4A90-4AA6-B39F-EBD7DA6F6940}" dt="2019-09-16T03:55:02.228" v="345" actId="26606"/>
          <ac:graphicFrameMkLst>
            <pc:docMk/>
            <pc:sldMk cId="2820073268" sldId="264"/>
            <ac:graphicFrameMk id="24" creationId="{474866B4-D7F4-4874-AA2B-44E8787EF062}"/>
          </ac:graphicFrameMkLst>
        </pc:graphicFrameChg>
        <pc:graphicFrameChg chg="add del">
          <ac:chgData name="Marcus Castille" userId="4405fc02575db4ce" providerId="LiveId" clId="{1BD75659-4A90-4AA6-B39F-EBD7DA6F6940}" dt="2019-09-16T03:55:04.496" v="349" actId="26606"/>
          <ac:graphicFrameMkLst>
            <pc:docMk/>
            <pc:sldMk cId="2820073268" sldId="264"/>
            <ac:graphicFrameMk id="33" creationId="{474866B4-D7F4-4874-AA2B-44E8787EF062}"/>
          </ac:graphicFrameMkLst>
        </pc:graphicFrameChg>
        <pc:graphicFrameChg chg="add del">
          <ac:chgData name="Marcus Castille" userId="4405fc02575db4ce" providerId="LiveId" clId="{1BD75659-4A90-4AA6-B39F-EBD7DA6F6940}" dt="2019-09-16T03:55:21.735" v="375" actId="26606"/>
          <ac:graphicFrameMkLst>
            <pc:docMk/>
            <pc:sldMk cId="2820073268" sldId="264"/>
            <ac:graphicFrameMk id="101" creationId="{51A6A42C-EA2E-453B-B9CB-E01E828D5E4A}"/>
          </ac:graphicFrameMkLst>
        </pc:graphicFrameChg>
        <pc:picChg chg="add mod ord modCrop">
          <ac:chgData name="Marcus Castille" userId="4405fc02575db4ce" providerId="LiveId" clId="{1BD75659-4A90-4AA6-B39F-EBD7DA6F6940}" dt="2019-09-16T14:35:43.595" v="968" actId="26606"/>
          <ac:picMkLst>
            <pc:docMk/>
            <pc:sldMk cId="2820073268" sldId="264"/>
            <ac:picMk id="6" creationId="{44EE7F11-A605-4748-B766-CE2E11712B98}"/>
          </ac:picMkLst>
        </pc:picChg>
        <pc:picChg chg="add del">
          <ac:chgData name="Marcus Castille" userId="4405fc02575db4ce" providerId="LiveId" clId="{1BD75659-4A90-4AA6-B39F-EBD7DA6F6940}" dt="2019-09-16T03:55:01.517" v="343" actId="26606"/>
          <ac:picMkLst>
            <pc:docMk/>
            <pc:sldMk cId="2820073268" sldId="264"/>
            <ac:picMk id="7" creationId="{72247D6F-697E-4196-8AC0-F0C8ABFFE6B4}"/>
          </ac:picMkLst>
        </pc:picChg>
        <pc:picChg chg="add del">
          <ac:chgData name="Marcus Castille" userId="4405fc02575db4ce" providerId="LiveId" clId="{1BD75659-4A90-4AA6-B39F-EBD7DA6F6940}" dt="2019-09-16T03:55:12.760" v="361" actId="26606"/>
          <ac:picMkLst>
            <pc:docMk/>
            <pc:sldMk cId="2820073268" sldId="264"/>
            <ac:picMk id="63" creationId="{37022CB3-7336-4892-BED9-071F6C5C1E6D}"/>
          </ac:picMkLst>
        </pc:picChg>
        <pc:picChg chg="add del">
          <ac:chgData name="Marcus Castille" userId="4405fc02575db4ce" providerId="LiveId" clId="{1BD75659-4A90-4AA6-B39F-EBD7DA6F6940}" dt="2019-09-16T03:55:14.260" v="363" actId="26606"/>
          <ac:picMkLst>
            <pc:docMk/>
            <pc:sldMk cId="2820073268" sldId="264"/>
            <ac:picMk id="69" creationId="{72247D6F-697E-4196-8AC0-F0C8ABFFE6B4}"/>
          </ac:picMkLst>
        </pc:picChg>
        <pc:picChg chg="add del">
          <ac:chgData name="Marcus Castille" userId="4405fc02575db4ce" providerId="LiveId" clId="{1BD75659-4A90-4AA6-B39F-EBD7DA6F6940}" dt="2019-09-16T03:55:16.800" v="367" actId="26606"/>
          <ac:picMkLst>
            <pc:docMk/>
            <pc:sldMk cId="2820073268" sldId="264"/>
            <ac:picMk id="80" creationId="{72247D6F-697E-4196-8AC0-F0C8ABFFE6B4}"/>
          </ac:picMkLst>
        </pc:picChg>
        <pc:picChg chg="add del">
          <ac:chgData name="Marcus Castille" userId="4405fc02575db4ce" providerId="LiveId" clId="{1BD75659-4A90-4AA6-B39F-EBD7DA6F6940}" dt="2019-09-16T03:55:18.893" v="369" actId="26606"/>
          <ac:picMkLst>
            <pc:docMk/>
            <pc:sldMk cId="2820073268" sldId="264"/>
            <ac:picMk id="86" creationId="{37022CB3-7336-4892-BED9-071F6C5C1E6D}"/>
          </ac:picMkLst>
        </pc:picChg>
        <pc:cxnChg chg="add del">
          <ac:chgData name="Marcus Castille" userId="4405fc02575db4ce" providerId="LiveId" clId="{1BD75659-4A90-4AA6-B39F-EBD7DA6F6940}" dt="2019-09-16T03:55:06.381" v="353" actId="26606"/>
          <ac:cxnSpMkLst>
            <pc:docMk/>
            <pc:sldMk cId="2820073268" sldId="264"/>
            <ac:cxnSpMk id="42" creationId="{02CC3441-26B3-4381-B3DF-8AE3C288BC0D}"/>
          </ac:cxnSpMkLst>
        </pc:cxnChg>
        <pc:cxnChg chg="add del">
          <ac:chgData name="Marcus Castille" userId="4405fc02575db4ce" providerId="LiveId" clId="{1BD75659-4A90-4AA6-B39F-EBD7DA6F6940}" dt="2019-09-16T03:55:09.462" v="357" actId="26606"/>
          <ac:cxnSpMkLst>
            <pc:docMk/>
            <pc:sldMk cId="2820073268" sldId="264"/>
            <ac:cxnSpMk id="51" creationId="{02CC3441-26B3-4381-B3DF-8AE3C288BC0D}"/>
          </ac:cxnSpMkLst>
        </pc:cxnChg>
        <pc:cxnChg chg="add del">
          <ac:chgData name="Marcus Castille" userId="4405fc02575db4ce" providerId="LiveId" clId="{1BD75659-4A90-4AA6-B39F-EBD7DA6F6940}" dt="2019-09-16T03:55:10.025" v="359" actId="26606"/>
          <ac:cxnSpMkLst>
            <pc:docMk/>
            <pc:sldMk cId="2820073268" sldId="264"/>
            <ac:cxnSpMk id="55" creationId="{9F09C252-16FE-4557-AD6D-BB5CA773496C}"/>
          </ac:cxnSpMkLst>
        </pc:cxnChg>
        <pc:cxnChg chg="add del">
          <ac:chgData name="Marcus Castille" userId="4405fc02575db4ce" providerId="LiveId" clId="{1BD75659-4A90-4AA6-B39F-EBD7DA6F6940}" dt="2019-09-16T03:55:19.258" v="371" actId="26606"/>
          <ac:cxnSpMkLst>
            <pc:docMk/>
            <pc:sldMk cId="2820073268" sldId="264"/>
            <ac:cxnSpMk id="89" creationId="{9F09C252-16FE-4557-AD6D-BB5CA773496C}"/>
          </ac:cxnSpMkLst>
        </pc:cxnChg>
        <pc:cxnChg chg="add del">
          <ac:chgData name="Marcus Castille" userId="4405fc02575db4ce" providerId="LiveId" clId="{1BD75659-4A90-4AA6-B39F-EBD7DA6F6940}" dt="2019-09-16T14:34:12.268" v="917" actId="26606"/>
          <ac:cxnSpMkLst>
            <pc:docMk/>
            <pc:sldMk cId="2820073268" sldId="264"/>
            <ac:cxnSpMk id="128" creationId="{AC29A6B1-EC94-4744-BE48-B764337E95BE}"/>
          </ac:cxnSpMkLst>
        </pc:cxnChg>
        <pc:cxnChg chg="add del">
          <ac:chgData name="Marcus Castille" userId="4405fc02575db4ce" providerId="LiveId" clId="{1BD75659-4A90-4AA6-B39F-EBD7DA6F6940}" dt="2019-09-16T14:34:13.370" v="919" actId="26606"/>
          <ac:cxnSpMkLst>
            <pc:docMk/>
            <pc:sldMk cId="2820073268" sldId="264"/>
            <ac:cxnSpMk id="132" creationId="{64447A81-05CC-48FD-9B4C-32CC9D0B01E4}"/>
          </ac:cxnSpMkLst>
        </pc:cxnChg>
        <pc:cxnChg chg="add del">
          <ac:chgData name="Marcus Castille" userId="4405fc02575db4ce" providerId="LiveId" clId="{1BD75659-4A90-4AA6-B39F-EBD7DA6F6940}" dt="2019-09-16T14:34:15.419" v="921" actId="26606"/>
          <ac:cxnSpMkLst>
            <pc:docMk/>
            <pc:sldMk cId="2820073268" sldId="264"/>
            <ac:cxnSpMk id="137" creationId="{5A0A5CF6-407C-4691-8122-49DF69D0020D}"/>
          </ac:cxnSpMkLst>
        </pc:cxnChg>
        <pc:cxnChg chg="add del">
          <ac:chgData name="Marcus Castille" userId="4405fc02575db4ce" providerId="LiveId" clId="{1BD75659-4A90-4AA6-B39F-EBD7DA6F6940}" dt="2019-09-16T14:34:19.654" v="923" actId="26606"/>
          <ac:cxnSpMkLst>
            <pc:docMk/>
            <pc:sldMk cId="2820073268" sldId="264"/>
            <ac:cxnSpMk id="139" creationId="{A3803206-03B2-415D-854C-2C5B62FA2E2B}"/>
          </ac:cxnSpMkLst>
        </pc:cxnChg>
        <pc:cxnChg chg="add del">
          <ac:chgData name="Marcus Castille" userId="4405fc02575db4ce" providerId="LiveId" clId="{1BD75659-4A90-4AA6-B39F-EBD7DA6F6940}" dt="2019-09-16T14:34:20.700" v="925" actId="26606"/>
          <ac:cxnSpMkLst>
            <pc:docMk/>
            <pc:sldMk cId="2820073268" sldId="264"/>
            <ac:cxnSpMk id="145" creationId="{5AB158E9-1B40-4CD6-95F0-95CA11DF7B7A}"/>
          </ac:cxnSpMkLst>
        </pc:cxnChg>
        <pc:cxnChg chg="add del">
          <ac:chgData name="Marcus Castille" userId="4405fc02575db4ce" providerId="LiveId" clId="{1BD75659-4A90-4AA6-B39F-EBD7DA6F6940}" dt="2019-09-16T14:34:21.238" v="927" actId="26606"/>
          <ac:cxnSpMkLst>
            <pc:docMk/>
            <pc:sldMk cId="2820073268" sldId="264"/>
            <ac:cxnSpMk id="147" creationId="{A3803206-03B2-415D-854C-2C5B62FA2E2B}"/>
          </ac:cxnSpMkLst>
        </pc:cxnChg>
        <pc:cxnChg chg="add del">
          <ac:chgData name="Marcus Castille" userId="4405fc02575db4ce" providerId="LiveId" clId="{1BD75659-4A90-4AA6-B39F-EBD7DA6F6940}" dt="2019-09-16T14:34:23.664" v="929" actId="26606"/>
          <ac:cxnSpMkLst>
            <pc:docMk/>
            <pc:sldMk cId="2820073268" sldId="264"/>
            <ac:cxnSpMk id="152" creationId="{5A0A5CF6-407C-4691-8122-49DF69D0020D}"/>
          </ac:cxnSpMkLst>
        </pc:cxnChg>
        <pc:cxnChg chg="add del">
          <ac:chgData name="Marcus Castille" userId="4405fc02575db4ce" providerId="LiveId" clId="{1BD75659-4A90-4AA6-B39F-EBD7DA6F6940}" dt="2019-09-16T14:34:25.169" v="931" actId="26606"/>
          <ac:cxnSpMkLst>
            <pc:docMk/>
            <pc:sldMk cId="2820073268" sldId="264"/>
            <ac:cxnSpMk id="155" creationId="{64447A81-05CC-48FD-9B4C-32CC9D0B01E4}"/>
          </ac:cxnSpMkLst>
        </pc:cxnChg>
        <pc:cxnChg chg="add del">
          <ac:chgData name="Marcus Castille" userId="4405fc02575db4ce" providerId="LiveId" clId="{1BD75659-4A90-4AA6-B39F-EBD7DA6F6940}" dt="2019-09-16T14:34:25.757" v="933" actId="26606"/>
          <ac:cxnSpMkLst>
            <pc:docMk/>
            <pc:sldMk cId="2820073268" sldId="264"/>
            <ac:cxnSpMk id="160" creationId="{AC29A6B1-EC94-4744-BE48-B764337E95BE}"/>
          </ac:cxnSpMkLst>
        </pc:cxnChg>
        <pc:cxnChg chg="add del">
          <ac:chgData name="Marcus Castille" userId="4405fc02575db4ce" providerId="LiveId" clId="{1BD75659-4A90-4AA6-B39F-EBD7DA6F6940}" dt="2019-09-16T14:35:01.950" v="937" actId="26606"/>
          <ac:cxnSpMkLst>
            <pc:docMk/>
            <pc:sldMk cId="2820073268" sldId="264"/>
            <ac:cxnSpMk id="169" creationId="{AC29A6B1-EC94-4744-BE48-B764337E95BE}"/>
          </ac:cxnSpMkLst>
        </pc:cxnChg>
        <pc:cxnChg chg="add del">
          <ac:chgData name="Marcus Castille" userId="4405fc02575db4ce" providerId="LiveId" clId="{1BD75659-4A90-4AA6-B39F-EBD7DA6F6940}" dt="2019-09-16T14:35:03.276" v="941" actId="26606"/>
          <ac:cxnSpMkLst>
            <pc:docMk/>
            <pc:sldMk cId="2820073268" sldId="264"/>
            <ac:cxnSpMk id="178" creationId="{AC29A6B1-EC94-4744-BE48-B764337E95BE}"/>
          </ac:cxnSpMkLst>
        </pc:cxnChg>
        <pc:cxnChg chg="add del">
          <ac:chgData name="Marcus Castille" userId="4405fc02575db4ce" providerId="LiveId" clId="{1BD75659-4A90-4AA6-B39F-EBD7DA6F6940}" dt="2019-09-16T14:35:04.263" v="943" actId="26606"/>
          <ac:cxnSpMkLst>
            <pc:docMk/>
            <pc:sldMk cId="2820073268" sldId="264"/>
            <ac:cxnSpMk id="183" creationId="{64447A81-05CC-48FD-9B4C-32CC9D0B01E4}"/>
          </ac:cxnSpMkLst>
        </pc:cxnChg>
        <pc:cxnChg chg="add del">
          <ac:chgData name="Marcus Castille" userId="4405fc02575db4ce" providerId="LiveId" clId="{1BD75659-4A90-4AA6-B39F-EBD7DA6F6940}" dt="2019-09-16T14:35:05.383" v="945" actId="26606"/>
          <ac:cxnSpMkLst>
            <pc:docMk/>
            <pc:sldMk cId="2820073268" sldId="264"/>
            <ac:cxnSpMk id="188" creationId="{5A0A5CF6-407C-4691-8122-49DF69D0020D}"/>
          </ac:cxnSpMkLst>
        </pc:cxnChg>
        <pc:cxnChg chg="add del">
          <ac:chgData name="Marcus Castille" userId="4405fc02575db4ce" providerId="LiveId" clId="{1BD75659-4A90-4AA6-B39F-EBD7DA6F6940}" dt="2019-09-16T14:35:08.260" v="947" actId="26606"/>
          <ac:cxnSpMkLst>
            <pc:docMk/>
            <pc:sldMk cId="2820073268" sldId="264"/>
            <ac:cxnSpMk id="192" creationId="{5AB158E9-1B40-4CD6-95F0-95CA11DF7B7A}"/>
          </ac:cxnSpMkLst>
        </pc:cxnChg>
        <pc:cxnChg chg="add del">
          <ac:chgData name="Marcus Castille" userId="4405fc02575db4ce" providerId="LiveId" clId="{1BD75659-4A90-4AA6-B39F-EBD7DA6F6940}" dt="2019-09-16T14:35:15.961" v="951" actId="26606"/>
          <ac:cxnSpMkLst>
            <pc:docMk/>
            <pc:sldMk cId="2820073268" sldId="264"/>
            <ac:cxnSpMk id="199" creationId="{5A0A5CF6-407C-4691-8122-49DF69D0020D}"/>
          </ac:cxnSpMkLst>
        </pc:cxnChg>
        <pc:cxnChg chg="add del">
          <ac:chgData name="Marcus Castille" userId="4405fc02575db4ce" providerId="LiveId" clId="{1BD75659-4A90-4AA6-B39F-EBD7DA6F6940}" dt="2019-09-16T14:35:43.565" v="967" actId="26606"/>
          <ac:cxnSpMkLst>
            <pc:docMk/>
            <pc:sldMk cId="2820073268" sldId="264"/>
            <ac:cxnSpMk id="230" creationId="{5A0A5CF6-407C-4691-8122-49DF69D0020D}"/>
          </ac:cxnSpMkLst>
        </pc:cxnChg>
      </pc:sldChg>
      <pc:sldChg chg="addSp delSp modSp add mod setBg">
        <pc:chgData name="Marcus Castille" userId="4405fc02575db4ce" providerId="LiveId" clId="{1BD75659-4A90-4AA6-B39F-EBD7DA6F6940}" dt="2019-09-16T04:28:11.102" v="527" actId="26606"/>
        <pc:sldMkLst>
          <pc:docMk/>
          <pc:sldMk cId="3326266894" sldId="265"/>
        </pc:sldMkLst>
        <pc:spChg chg="mod">
          <ac:chgData name="Marcus Castille" userId="4405fc02575db4ce" providerId="LiveId" clId="{1BD75659-4A90-4AA6-B39F-EBD7DA6F6940}" dt="2019-09-16T04:27:27.920" v="521" actId="26606"/>
          <ac:spMkLst>
            <pc:docMk/>
            <pc:sldMk cId="3326266894" sldId="265"/>
            <ac:spMk id="2" creationId="{3DB5CF25-D856-427A-A262-25B9FA21074D}"/>
          </ac:spMkLst>
        </pc:spChg>
        <pc:spChg chg="add del mod">
          <ac:chgData name="Marcus Castille" userId="4405fc02575db4ce" providerId="LiveId" clId="{1BD75659-4A90-4AA6-B39F-EBD7DA6F6940}" dt="2019-09-16T03:58:00.345" v="498" actId="26606"/>
          <ac:spMkLst>
            <pc:docMk/>
            <pc:sldMk cId="3326266894" sldId="265"/>
            <ac:spMk id="3" creationId="{036841BF-13FF-42F6-BA24-A23CE7733055}"/>
          </ac:spMkLst>
        </pc:spChg>
        <pc:spChg chg="add del">
          <ac:chgData name="Marcus Castille" userId="4405fc02575db4ce" providerId="LiveId" clId="{1BD75659-4A90-4AA6-B39F-EBD7DA6F6940}" dt="2019-09-16T03:57:35.819" v="477" actId="26606"/>
          <ac:spMkLst>
            <pc:docMk/>
            <pc:sldMk cId="3326266894" sldId="265"/>
            <ac:spMk id="8" creationId="{3741B58E-3B65-4A01-A276-975AB2CF8A08}"/>
          </ac:spMkLst>
        </pc:spChg>
        <pc:spChg chg="add del">
          <ac:chgData name="Marcus Castille" userId="4405fc02575db4ce" providerId="LiveId" clId="{1BD75659-4A90-4AA6-B39F-EBD7DA6F6940}" dt="2019-09-16T03:57:35.819" v="477" actId="26606"/>
          <ac:spMkLst>
            <pc:docMk/>
            <pc:sldMk cId="3326266894" sldId="265"/>
            <ac:spMk id="10" creationId="{7AAC67C3-831B-4AB1-A259-DFB839CAFAFC}"/>
          </ac:spMkLst>
        </pc:spChg>
        <pc:spChg chg="add del">
          <ac:chgData name="Marcus Castille" userId="4405fc02575db4ce" providerId="LiveId" clId="{1BD75659-4A90-4AA6-B39F-EBD7DA6F6940}" dt="2019-09-16T03:57:35.819" v="477" actId="26606"/>
          <ac:spMkLst>
            <pc:docMk/>
            <pc:sldMk cId="3326266894" sldId="265"/>
            <ac:spMk id="12" creationId="{054B3F04-9EAC-45C0-B3CE-0387EEA10A0C}"/>
          </ac:spMkLst>
        </pc:spChg>
        <pc:spChg chg="add del">
          <ac:chgData name="Marcus Castille" userId="4405fc02575db4ce" providerId="LiveId" clId="{1BD75659-4A90-4AA6-B39F-EBD7DA6F6940}" dt="2019-09-16T03:57:36.544" v="479" actId="26606"/>
          <ac:spMkLst>
            <pc:docMk/>
            <pc:sldMk cId="3326266894" sldId="265"/>
            <ac:spMk id="14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7:36.544" v="479" actId="26606"/>
          <ac:spMkLst>
            <pc:docMk/>
            <pc:sldMk cId="3326266894" sldId="265"/>
            <ac:spMk id="15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7:36.544" v="479" actId="26606"/>
          <ac:spMkLst>
            <pc:docMk/>
            <pc:sldMk cId="3326266894" sldId="265"/>
            <ac:spMk id="16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7:37.368" v="481" actId="26606"/>
          <ac:spMkLst>
            <pc:docMk/>
            <pc:sldMk cId="3326266894" sldId="265"/>
            <ac:spMk id="18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7:37.368" v="481" actId="26606"/>
          <ac:spMkLst>
            <pc:docMk/>
            <pc:sldMk cId="3326266894" sldId="265"/>
            <ac:spMk id="19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7:37.368" v="481" actId="26606"/>
          <ac:spMkLst>
            <pc:docMk/>
            <pc:sldMk cId="3326266894" sldId="265"/>
            <ac:spMk id="20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7:43.164" v="483" actId="26606"/>
          <ac:spMkLst>
            <pc:docMk/>
            <pc:sldMk cId="3326266894" sldId="265"/>
            <ac:spMk id="23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7:43.164" v="483" actId="26606"/>
          <ac:spMkLst>
            <pc:docMk/>
            <pc:sldMk cId="3326266894" sldId="265"/>
            <ac:spMk id="24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7:43.164" v="483" actId="26606"/>
          <ac:spMkLst>
            <pc:docMk/>
            <pc:sldMk cId="3326266894" sldId="265"/>
            <ac:spMk id="25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7:44.414" v="485" actId="26606"/>
          <ac:spMkLst>
            <pc:docMk/>
            <pc:sldMk cId="3326266894" sldId="265"/>
            <ac:spMk id="28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7:44.414" v="485" actId="26606"/>
          <ac:spMkLst>
            <pc:docMk/>
            <pc:sldMk cId="3326266894" sldId="265"/>
            <ac:spMk id="29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7:44.414" v="485" actId="26606"/>
          <ac:spMkLst>
            <pc:docMk/>
            <pc:sldMk cId="3326266894" sldId="265"/>
            <ac:spMk id="30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7:52.296" v="487" actId="26606"/>
          <ac:spMkLst>
            <pc:docMk/>
            <pc:sldMk cId="3326266894" sldId="265"/>
            <ac:spMk id="33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7:52.296" v="487" actId="26606"/>
          <ac:spMkLst>
            <pc:docMk/>
            <pc:sldMk cId="3326266894" sldId="265"/>
            <ac:spMk id="34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7:52.296" v="487" actId="26606"/>
          <ac:spMkLst>
            <pc:docMk/>
            <pc:sldMk cId="3326266894" sldId="265"/>
            <ac:spMk id="35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7:53.905" v="489" actId="26606"/>
          <ac:spMkLst>
            <pc:docMk/>
            <pc:sldMk cId="3326266894" sldId="265"/>
            <ac:spMk id="38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7:53.905" v="489" actId="26606"/>
          <ac:spMkLst>
            <pc:docMk/>
            <pc:sldMk cId="3326266894" sldId="265"/>
            <ac:spMk id="39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7:53.905" v="489" actId="26606"/>
          <ac:spMkLst>
            <pc:docMk/>
            <pc:sldMk cId="3326266894" sldId="265"/>
            <ac:spMk id="40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7:54.799" v="491" actId="26606"/>
          <ac:spMkLst>
            <pc:docMk/>
            <pc:sldMk cId="3326266894" sldId="265"/>
            <ac:spMk id="43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7:54.799" v="491" actId="26606"/>
          <ac:spMkLst>
            <pc:docMk/>
            <pc:sldMk cId="3326266894" sldId="265"/>
            <ac:spMk id="44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7:54.799" v="491" actId="26606"/>
          <ac:spMkLst>
            <pc:docMk/>
            <pc:sldMk cId="3326266894" sldId="265"/>
            <ac:spMk id="45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7:57.617" v="493" actId="26606"/>
          <ac:spMkLst>
            <pc:docMk/>
            <pc:sldMk cId="3326266894" sldId="265"/>
            <ac:spMk id="48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7:57.617" v="493" actId="26606"/>
          <ac:spMkLst>
            <pc:docMk/>
            <pc:sldMk cId="3326266894" sldId="265"/>
            <ac:spMk id="49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7:57.617" v="493" actId="26606"/>
          <ac:spMkLst>
            <pc:docMk/>
            <pc:sldMk cId="3326266894" sldId="265"/>
            <ac:spMk id="50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7:59.079" v="495" actId="26606"/>
          <ac:spMkLst>
            <pc:docMk/>
            <pc:sldMk cId="3326266894" sldId="265"/>
            <ac:spMk id="53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7:59.079" v="495" actId="26606"/>
          <ac:spMkLst>
            <pc:docMk/>
            <pc:sldMk cId="3326266894" sldId="265"/>
            <ac:spMk id="54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7:59.079" v="495" actId="26606"/>
          <ac:spMkLst>
            <pc:docMk/>
            <pc:sldMk cId="3326266894" sldId="265"/>
            <ac:spMk id="55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3:58:00.229" v="497" actId="26606"/>
          <ac:spMkLst>
            <pc:docMk/>
            <pc:sldMk cId="3326266894" sldId="265"/>
            <ac:spMk id="58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3:58:00.229" v="497" actId="26606"/>
          <ac:spMkLst>
            <pc:docMk/>
            <pc:sldMk cId="3326266894" sldId="265"/>
            <ac:spMk id="59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3:58:00.229" v="497" actId="26606"/>
          <ac:spMkLst>
            <pc:docMk/>
            <pc:sldMk cId="3326266894" sldId="265"/>
            <ac:spMk id="60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4:27:58.751" v="526" actId="26606"/>
          <ac:spMkLst>
            <pc:docMk/>
            <pc:sldMk cId="3326266894" sldId="265"/>
            <ac:spMk id="63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4:27:58.751" v="526" actId="26606"/>
          <ac:spMkLst>
            <pc:docMk/>
            <pc:sldMk cId="3326266894" sldId="265"/>
            <ac:spMk id="64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4:27:58.751" v="526" actId="26606"/>
          <ac:spMkLst>
            <pc:docMk/>
            <pc:sldMk cId="3326266894" sldId="265"/>
            <ac:spMk id="65" creationId="{399F4DD4-CC07-42A8-8AF8-069654F1A9E1}"/>
          </ac:spMkLst>
        </pc:spChg>
        <pc:spChg chg="add del">
          <ac:chgData name="Marcus Castille" userId="4405fc02575db4ce" providerId="LiveId" clId="{1BD75659-4A90-4AA6-B39F-EBD7DA6F6940}" dt="2019-09-16T04:28:11.102" v="527" actId="26606"/>
          <ac:spMkLst>
            <pc:docMk/>
            <pc:sldMk cId="3326266894" sldId="265"/>
            <ac:spMk id="71" creationId="{3429A099-5CB1-4A20-B64F-4F0562EF3399}"/>
          </ac:spMkLst>
        </pc:spChg>
        <pc:spChg chg="add del">
          <ac:chgData name="Marcus Castille" userId="4405fc02575db4ce" providerId="LiveId" clId="{1BD75659-4A90-4AA6-B39F-EBD7DA6F6940}" dt="2019-09-16T04:28:11.102" v="527" actId="26606"/>
          <ac:spMkLst>
            <pc:docMk/>
            <pc:sldMk cId="3326266894" sldId="265"/>
            <ac:spMk id="73" creationId="{087C0A89-7FB3-43F8-9DE3-0177E3E27B4C}"/>
          </ac:spMkLst>
        </pc:spChg>
        <pc:spChg chg="add del">
          <ac:chgData name="Marcus Castille" userId="4405fc02575db4ce" providerId="LiveId" clId="{1BD75659-4A90-4AA6-B39F-EBD7DA6F6940}" dt="2019-09-16T04:28:11.102" v="527" actId="26606"/>
          <ac:spMkLst>
            <pc:docMk/>
            <pc:sldMk cId="3326266894" sldId="265"/>
            <ac:spMk id="75" creationId="{399F4DD4-CC07-42A8-8AF8-069654F1A9E1}"/>
          </ac:spMkLst>
        </pc:spChg>
        <pc:spChg chg="add">
          <ac:chgData name="Marcus Castille" userId="4405fc02575db4ce" providerId="LiveId" clId="{1BD75659-4A90-4AA6-B39F-EBD7DA6F6940}" dt="2019-09-16T04:28:11.102" v="527" actId="26606"/>
          <ac:spMkLst>
            <pc:docMk/>
            <pc:sldMk cId="3326266894" sldId="265"/>
            <ac:spMk id="80" creationId="{3429A099-5CB1-4A20-B64F-4F0562EF3399}"/>
          </ac:spMkLst>
        </pc:spChg>
        <pc:spChg chg="add">
          <ac:chgData name="Marcus Castille" userId="4405fc02575db4ce" providerId="LiveId" clId="{1BD75659-4A90-4AA6-B39F-EBD7DA6F6940}" dt="2019-09-16T04:28:11.102" v="527" actId="26606"/>
          <ac:spMkLst>
            <pc:docMk/>
            <pc:sldMk cId="3326266894" sldId="265"/>
            <ac:spMk id="82" creationId="{087C0A89-7FB3-43F8-9DE3-0177E3E27B4C}"/>
          </ac:spMkLst>
        </pc:spChg>
        <pc:spChg chg="add">
          <ac:chgData name="Marcus Castille" userId="4405fc02575db4ce" providerId="LiveId" clId="{1BD75659-4A90-4AA6-B39F-EBD7DA6F6940}" dt="2019-09-16T04:28:11.102" v="527" actId="26606"/>
          <ac:spMkLst>
            <pc:docMk/>
            <pc:sldMk cId="3326266894" sldId="265"/>
            <ac:spMk id="84" creationId="{399F4DD4-CC07-42A8-8AF8-069654F1A9E1}"/>
          </ac:spMkLst>
        </pc:spChg>
        <pc:graphicFrameChg chg="add del">
          <ac:chgData name="Marcus Castille" userId="4405fc02575db4ce" providerId="LiveId" clId="{1BD75659-4A90-4AA6-B39F-EBD7DA6F6940}" dt="2019-09-16T03:57:36.544" v="479" actId="26606"/>
          <ac:graphicFrameMkLst>
            <pc:docMk/>
            <pc:sldMk cId="3326266894" sldId="265"/>
            <ac:graphicFrameMk id="5" creationId="{5E8D6E39-E003-40C3-B95D-3398CB866CC5}"/>
          </ac:graphicFrameMkLst>
        </pc:graphicFrameChg>
        <pc:graphicFrameChg chg="add del">
          <ac:chgData name="Marcus Castille" userId="4405fc02575db4ce" providerId="LiveId" clId="{1BD75659-4A90-4AA6-B39F-EBD7DA6F6940}" dt="2019-09-16T03:57:37.368" v="481" actId="26606"/>
          <ac:graphicFrameMkLst>
            <pc:docMk/>
            <pc:sldMk cId="3326266894" sldId="265"/>
            <ac:graphicFrameMk id="21" creationId="{E5869633-4A39-419B-9738-01DCE60CBF03}"/>
          </ac:graphicFrameMkLst>
        </pc:graphicFrameChg>
        <pc:graphicFrameChg chg="add del">
          <ac:chgData name="Marcus Castille" userId="4405fc02575db4ce" providerId="LiveId" clId="{1BD75659-4A90-4AA6-B39F-EBD7DA6F6940}" dt="2019-09-16T03:57:43.164" v="483" actId="26606"/>
          <ac:graphicFrameMkLst>
            <pc:docMk/>
            <pc:sldMk cId="3326266894" sldId="265"/>
            <ac:graphicFrameMk id="26" creationId="{5E8D6E39-E003-40C3-B95D-3398CB866CC5}"/>
          </ac:graphicFrameMkLst>
        </pc:graphicFrameChg>
        <pc:graphicFrameChg chg="add del">
          <ac:chgData name="Marcus Castille" userId="4405fc02575db4ce" providerId="LiveId" clId="{1BD75659-4A90-4AA6-B39F-EBD7DA6F6940}" dt="2019-09-16T03:57:44.414" v="485" actId="26606"/>
          <ac:graphicFrameMkLst>
            <pc:docMk/>
            <pc:sldMk cId="3326266894" sldId="265"/>
            <ac:graphicFrameMk id="31" creationId="{E5869633-4A39-419B-9738-01DCE60CBF03}"/>
          </ac:graphicFrameMkLst>
        </pc:graphicFrameChg>
        <pc:graphicFrameChg chg="add del">
          <ac:chgData name="Marcus Castille" userId="4405fc02575db4ce" providerId="LiveId" clId="{1BD75659-4A90-4AA6-B39F-EBD7DA6F6940}" dt="2019-09-16T03:57:52.296" v="487" actId="26606"/>
          <ac:graphicFrameMkLst>
            <pc:docMk/>
            <pc:sldMk cId="3326266894" sldId="265"/>
            <ac:graphicFrameMk id="36" creationId="{5E8D6E39-E003-40C3-B95D-3398CB866CC5}"/>
          </ac:graphicFrameMkLst>
        </pc:graphicFrameChg>
        <pc:graphicFrameChg chg="add del">
          <ac:chgData name="Marcus Castille" userId="4405fc02575db4ce" providerId="LiveId" clId="{1BD75659-4A90-4AA6-B39F-EBD7DA6F6940}" dt="2019-09-16T03:57:53.905" v="489" actId="26606"/>
          <ac:graphicFrameMkLst>
            <pc:docMk/>
            <pc:sldMk cId="3326266894" sldId="265"/>
            <ac:graphicFrameMk id="41" creationId="{E5869633-4A39-419B-9738-01DCE60CBF03}"/>
          </ac:graphicFrameMkLst>
        </pc:graphicFrameChg>
        <pc:graphicFrameChg chg="add del">
          <ac:chgData name="Marcus Castille" userId="4405fc02575db4ce" providerId="LiveId" clId="{1BD75659-4A90-4AA6-B39F-EBD7DA6F6940}" dt="2019-09-16T03:57:54.799" v="491" actId="26606"/>
          <ac:graphicFrameMkLst>
            <pc:docMk/>
            <pc:sldMk cId="3326266894" sldId="265"/>
            <ac:graphicFrameMk id="46" creationId="{5E8D6E39-E003-40C3-B95D-3398CB866CC5}"/>
          </ac:graphicFrameMkLst>
        </pc:graphicFrameChg>
        <pc:graphicFrameChg chg="add del">
          <ac:chgData name="Marcus Castille" userId="4405fc02575db4ce" providerId="LiveId" clId="{1BD75659-4A90-4AA6-B39F-EBD7DA6F6940}" dt="2019-09-16T03:57:57.617" v="493" actId="26606"/>
          <ac:graphicFrameMkLst>
            <pc:docMk/>
            <pc:sldMk cId="3326266894" sldId="265"/>
            <ac:graphicFrameMk id="51" creationId="{E5869633-4A39-419B-9738-01DCE60CBF03}"/>
          </ac:graphicFrameMkLst>
        </pc:graphicFrameChg>
        <pc:graphicFrameChg chg="add del">
          <ac:chgData name="Marcus Castille" userId="4405fc02575db4ce" providerId="LiveId" clId="{1BD75659-4A90-4AA6-B39F-EBD7DA6F6940}" dt="2019-09-16T03:57:59.079" v="495" actId="26606"/>
          <ac:graphicFrameMkLst>
            <pc:docMk/>
            <pc:sldMk cId="3326266894" sldId="265"/>
            <ac:graphicFrameMk id="56" creationId="{5E8D6E39-E003-40C3-B95D-3398CB866CC5}"/>
          </ac:graphicFrameMkLst>
        </pc:graphicFrameChg>
        <pc:graphicFrameChg chg="add del">
          <ac:chgData name="Marcus Castille" userId="4405fc02575db4ce" providerId="LiveId" clId="{1BD75659-4A90-4AA6-B39F-EBD7DA6F6940}" dt="2019-09-16T03:58:00.229" v="497" actId="26606"/>
          <ac:graphicFrameMkLst>
            <pc:docMk/>
            <pc:sldMk cId="3326266894" sldId="265"/>
            <ac:graphicFrameMk id="61" creationId="{E5869633-4A39-419B-9738-01DCE60CBF03}"/>
          </ac:graphicFrameMkLst>
        </pc:graphicFrameChg>
        <pc:graphicFrameChg chg="add mod modGraphic">
          <ac:chgData name="Marcus Castille" userId="4405fc02575db4ce" providerId="LiveId" clId="{1BD75659-4A90-4AA6-B39F-EBD7DA6F6940}" dt="2019-09-16T04:28:11.102" v="527" actId="26606"/>
          <ac:graphicFrameMkLst>
            <pc:docMk/>
            <pc:sldMk cId="3326266894" sldId="265"/>
            <ac:graphicFrameMk id="66" creationId="{5E8D6E39-E003-40C3-B95D-3398CB866CC5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F21A6-4FF4-4139-8D61-CF92B5B77F4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DCD1A93-409E-4073-B984-BF80749E47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Who am I?</a:t>
          </a:r>
        </a:p>
      </dgm:t>
    </dgm:pt>
    <dgm:pt modelId="{4479E742-F9BD-4301-85A7-20E42F630272}" type="parTrans" cxnId="{1E93D427-21B1-4A77-BBCE-611D177A202E}">
      <dgm:prSet/>
      <dgm:spPr/>
      <dgm:t>
        <a:bodyPr/>
        <a:lstStyle/>
        <a:p>
          <a:endParaRPr lang="en-US"/>
        </a:p>
      </dgm:t>
    </dgm:pt>
    <dgm:pt modelId="{612BB8BC-F038-473A-8D42-3E4824021C47}" type="sibTrans" cxnId="{1E93D427-21B1-4A77-BBCE-611D177A202E}">
      <dgm:prSet/>
      <dgm:spPr/>
      <dgm:t>
        <a:bodyPr/>
        <a:lstStyle/>
        <a:p>
          <a:endParaRPr lang="en-US"/>
        </a:p>
      </dgm:t>
    </dgm:pt>
    <dgm:pt modelId="{2761D297-9531-486C-84D5-677D3F0BB9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Prior Experience</a:t>
          </a:r>
        </a:p>
      </dgm:t>
    </dgm:pt>
    <dgm:pt modelId="{B274D13D-3C12-4CE4-9898-B25C4916DA02}" type="parTrans" cxnId="{1B0FDAE8-191B-477B-9BED-0F8590B39FC2}">
      <dgm:prSet/>
      <dgm:spPr/>
      <dgm:t>
        <a:bodyPr/>
        <a:lstStyle/>
        <a:p>
          <a:endParaRPr lang="en-US"/>
        </a:p>
      </dgm:t>
    </dgm:pt>
    <dgm:pt modelId="{7C315D6A-EB68-4323-925B-3C99954B6B9E}" type="sibTrans" cxnId="{1B0FDAE8-191B-477B-9BED-0F8590B39FC2}">
      <dgm:prSet/>
      <dgm:spPr/>
      <dgm:t>
        <a:bodyPr/>
        <a:lstStyle/>
        <a:p>
          <a:endParaRPr lang="en-US"/>
        </a:p>
      </dgm:t>
    </dgm:pt>
    <dgm:pt modelId="{5DB1054B-9126-4F2A-867F-B364BC482E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Industry Knowledge</a:t>
          </a:r>
        </a:p>
      </dgm:t>
    </dgm:pt>
    <dgm:pt modelId="{ECD854DD-D3E1-4C85-BD48-59B4F0CE7B04}" type="parTrans" cxnId="{E2A189C5-A2C9-41E9-AC57-F1CA502B8000}">
      <dgm:prSet/>
      <dgm:spPr/>
      <dgm:t>
        <a:bodyPr/>
        <a:lstStyle/>
        <a:p>
          <a:endParaRPr lang="en-US"/>
        </a:p>
      </dgm:t>
    </dgm:pt>
    <dgm:pt modelId="{E6F76208-ABC8-436C-AB5C-00240BA9FCC2}" type="sibTrans" cxnId="{E2A189C5-A2C9-41E9-AC57-F1CA502B8000}">
      <dgm:prSet/>
      <dgm:spPr/>
      <dgm:t>
        <a:bodyPr/>
        <a:lstStyle/>
        <a:p>
          <a:endParaRPr lang="en-US"/>
        </a:p>
      </dgm:t>
    </dgm:pt>
    <dgm:pt modelId="{531DEF64-6794-42C9-AD4C-798673A767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Traits</a:t>
          </a:r>
        </a:p>
      </dgm:t>
    </dgm:pt>
    <dgm:pt modelId="{0AD31BFB-A863-4AD8-8D58-7C2CA489EC90}" type="parTrans" cxnId="{918647C1-6C34-49E4-8F88-C39AA1ACEC30}">
      <dgm:prSet/>
      <dgm:spPr/>
      <dgm:t>
        <a:bodyPr/>
        <a:lstStyle/>
        <a:p>
          <a:endParaRPr lang="en-US"/>
        </a:p>
      </dgm:t>
    </dgm:pt>
    <dgm:pt modelId="{C86430A3-A56C-49A1-B751-F228802CF722}" type="sibTrans" cxnId="{918647C1-6C34-49E4-8F88-C39AA1ACEC30}">
      <dgm:prSet/>
      <dgm:spPr/>
      <dgm:t>
        <a:bodyPr/>
        <a:lstStyle/>
        <a:p>
          <a:endParaRPr lang="en-US"/>
        </a:p>
      </dgm:t>
    </dgm:pt>
    <dgm:pt modelId="{E0F361F8-F4DC-4001-B18D-C3C8CFD9E0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Future Goals</a:t>
          </a:r>
        </a:p>
      </dgm:t>
    </dgm:pt>
    <dgm:pt modelId="{2AC2069E-D252-46FC-921F-0A38710C9606}" type="parTrans" cxnId="{84EFCB2F-7EF9-4619-8974-C61C003591FA}">
      <dgm:prSet/>
      <dgm:spPr/>
      <dgm:t>
        <a:bodyPr/>
        <a:lstStyle/>
        <a:p>
          <a:endParaRPr lang="en-US"/>
        </a:p>
      </dgm:t>
    </dgm:pt>
    <dgm:pt modelId="{E9C8978A-F988-4366-BBF7-5F35E7E7384C}" type="sibTrans" cxnId="{84EFCB2F-7EF9-4619-8974-C61C003591FA}">
      <dgm:prSet/>
      <dgm:spPr/>
      <dgm:t>
        <a:bodyPr/>
        <a:lstStyle/>
        <a:p>
          <a:endParaRPr lang="en-US"/>
        </a:p>
      </dgm:t>
    </dgm:pt>
    <dgm:pt modelId="{0C2EB843-BA3A-4A2B-A70D-7EAE67B95A77}" type="pres">
      <dgm:prSet presAssocID="{03DF21A6-4FF4-4139-8D61-CF92B5B77F47}" presName="root" presStyleCnt="0">
        <dgm:presLayoutVars>
          <dgm:dir/>
          <dgm:resizeHandles val="exact"/>
        </dgm:presLayoutVars>
      </dgm:prSet>
      <dgm:spPr/>
    </dgm:pt>
    <dgm:pt modelId="{6FE3A6E6-EF1D-4A93-95CC-E3D065EE1015}" type="pres">
      <dgm:prSet presAssocID="{6DCD1A93-409E-4073-B984-BF80749E47FE}" presName="compNode" presStyleCnt="0"/>
      <dgm:spPr/>
    </dgm:pt>
    <dgm:pt modelId="{197C69DD-1CAC-44D8-82C3-192D1A8CE42E}" type="pres">
      <dgm:prSet presAssocID="{6DCD1A93-409E-4073-B984-BF80749E47FE}" presName="iconBgRect" presStyleLbl="bgShp" presStyleIdx="0" presStyleCnt="5"/>
      <dgm:spPr/>
    </dgm:pt>
    <dgm:pt modelId="{263E1494-7C7F-42D3-AA68-2E08DA4A963A}" type="pres">
      <dgm:prSet presAssocID="{6DCD1A93-409E-4073-B984-BF80749E47F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570389F5-F132-40F7-BEF0-7995F302D583}" type="pres">
      <dgm:prSet presAssocID="{6DCD1A93-409E-4073-B984-BF80749E47FE}" presName="spaceRect" presStyleCnt="0"/>
      <dgm:spPr/>
    </dgm:pt>
    <dgm:pt modelId="{F9C6D4AA-E9DF-4C2C-8A36-592EBB4B7C47}" type="pres">
      <dgm:prSet presAssocID="{6DCD1A93-409E-4073-B984-BF80749E47FE}" presName="textRect" presStyleLbl="revTx" presStyleIdx="0" presStyleCnt="5">
        <dgm:presLayoutVars>
          <dgm:chMax val="1"/>
          <dgm:chPref val="1"/>
        </dgm:presLayoutVars>
      </dgm:prSet>
      <dgm:spPr/>
    </dgm:pt>
    <dgm:pt modelId="{E6A76170-002A-492A-8705-85785F582233}" type="pres">
      <dgm:prSet presAssocID="{612BB8BC-F038-473A-8D42-3E4824021C47}" presName="sibTrans" presStyleCnt="0"/>
      <dgm:spPr/>
    </dgm:pt>
    <dgm:pt modelId="{48B526AB-2A79-4696-82C6-9AB153FFD01D}" type="pres">
      <dgm:prSet presAssocID="{2761D297-9531-486C-84D5-677D3F0BB91E}" presName="compNode" presStyleCnt="0"/>
      <dgm:spPr/>
    </dgm:pt>
    <dgm:pt modelId="{F4DEB9C7-2C76-4BBF-BB49-17B911DCF96C}" type="pres">
      <dgm:prSet presAssocID="{2761D297-9531-486C-84D5-677D3F0BB91E}" presName="iconBgRect" presStyleLbl="bgShp" presStyleIdx="1" presStyleCnt="5"/>
      <dgm:spPr/>
    </dgm:pt>
    <dgm:pt modelId="{7F5509A5-F54E-4CE0-9111-096317552974}" type="pres">
      <dgm:prSet presAssocID="{2761D297-9531-486C-84D5-677D3F0BB91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74571B8-C972-48A3-865F-140778694E34}" type="pres">
      <dgm:prSet presAssocID="{2761D297-9531-486C-84D5-677D3F0BB91E}" presName="spaceRect" presStyleCnt="0"/>
      <dgm:spPr/>
    </dgm:pt>
    <dgm:pt modelId="{DC2387D0-E508-4BB4-8A3A-521182DDB47D}" type="pres">
      <dgm:prSet presAssocID="{2761D297-9531-486C-84D5-677D3F0BB91E}" presName="textRect" presStyleLbl="revTx" presStyleIdx="1" presStyleCnt="5">
        <dgm:presLayoutVars>
          <dgm:chMax val="1"/>
          <dgm:chPref val="1"/>
        </dgm:presLayoutVars>
      </dgm:prSet>
      <dgm:spPr/>
    </dgm:pt>
    <dgm:pt modelId="{E9518E54-C208-4852-95E3-B3CF8FE74D04}" type="pres">
      <dgm:prSet presAssocID="{7C315D6A-EB68-4323-925B-3C99954B6B9E}" presName="sibTrans" presStyleCnt="0"/>
      <dgm:spPr/>
    </dgm:pt>
    <dgm:pt modelId="{BE6BE89B-3681-4C6E-BF5F-55C27BDE1C22}" type="pres">
      <dgm:prSet presAssocID="{5DB1054B-9126-4F2A-867F-B364BC482E02}" presName="compNode" presStyleCnt="0"/>
      <dgm:spPr/>
    </dgm:pt>
    <dgm:pt modelId="{95761F5C-4AF8-4C56-85C5-C4B7EA443331}" type="pres">
      <dgm:prSet presAssocID="{5DB1054B-9126-4F2A-867F-B364BC482E02}" presName="iconBgRect" presStyleLbl="bgShp" presStyleIdx="2" presStyleCnt="5"/>
      <dgm:spPr/>
    </dgm:pt>
    <dgm:pt modelId="{015111EE-798A-4782-922A-AF1D71E4AC9D}" type="pres">
      <dgm:prSet presAssocID="{5DB1054B-9126-4F2A-867F-B364BC482E0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BAC4317-001B-48D3-B384-71E34D52740D}" type="pres">
      <dgm:prSet presAssocID="{5DB1054B-9126-4F2A-867F-B364BC482E02}" presName="spaceRect" presStyleCnt="0"/>
      <dgm:spPr/>
    </dgm:pt>
    <dgm:pt modelId="{FB31E18B-4F3B-4D7B-A9DE-A7478DCE8A15}" type="pres">
      <dgm:prSet presAssocID="{5DB1054B-9126-4F2A-867F-B364BC482E02}" presName="textRect" presStyleLbl="revTx" presStyleIdx="2" presStyleCnt="5">
        <dgm:presLayoutVars>
          <dgm:chMax val="1"/>
          <dgm:chPref val="1"/>
        </dgm:presLayoutVars>
      </dgm:prSet>
      <dgm:spPr/>
    </dgm:pt>
    <dgm:pt modelId="{0DA3F284-5074-429D-AA55-B00F36F9D02E}" type="pres">
      <dgm:prSet presAssocID="{E6F76208-ABC8-436C-AB5C-00240BA9FCC2}" presName="sibTrans" presStyleCnt="0"/>
      <dgm:spPr/>
    </dgm:pt>
    <dgm:pt modelId="{755CED0E-2B7A-4E34-A9CE-E4C980DA6ABD}" type="pres">
      <dgm:prSet presAssocID="{531DEF64-6794-42C9-AD4C-798673A7670F}" presName="compNode" presStyleCnt="0"/>
      <dgm:spPr/>
    </dgm:pt>
    <dgm:pt modelId="{050C7F41-4E01-4ED4-8607-3BAFB2918073}" type="pres">
      <dgm:prSet presAssocID="{531DEF64-6794-42C9-AD4C-798673A7670F}" presName="iconBgRect" presStyleLbl="bgShp" presStyleIdx="3" presStyleCnt="5"/>
      <dgm:spPr/>
    </dgm:pt>
    <dgm:pt modelId="{40E3700F-2F70-44B5-A7AA-CE2C43CA99F2}" type="pres">
      <dgm:prSet presAssocID="{531DEF64-6794-42C9-AD4C-798673A7670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A53312BF-FD61-4F34-AA46-055C629E3098}" type="pres">
      <dgm:prSet presAssocID="{531DEF64-6794-42C9-AD4C-798673A7670F}" presName="spaceRect" presStyleCnt="0"/>
      <dgm:spPr/>
    </dgm:pt>
    <dgm:pt modelId="{84A46EAC-CFC0-4CD9-9709-F378E7F28206}" type="pres">
      <dgm:prSet presAssocID="{531DEF64-6794-42C9-AD4C-798673A7670F}" presName="textRect" presStyleLbl="revTx" presStyleIdx="3" presStyleCnt="5">
        <dgm:presLayoutVars>
          <dgm:chMax val="1"/>
          <dgm:chPref val="1"/>
        </dgm:presLayoutVars>
      </dgm:prSet>
      <dgm:spPr/>
    </dgm:pt>
    <dgm:pt modelId="{EC932D50-7438-4D09-9D4E-83CAB58E7D22}" type="pres">
      <dgm:prSet presAssocID="{C86430A3-A56C-49A1-B751-F228802CF722}" presName="sibTrans" presStyleCnt="0"/>
      <dgm:spPr/>
    </dgm:pt>
    <dgm:pt modelId="{D0A86B32-28F1-4F40-A993-C5338EB3EB20}" type="pres">
      <dgm:prSet presAssocID="{E0F361F8-F4DC-4001-B18D-C3C8CFD9E0E5}" presName="compNode" presStyleCnt="0"/>
      <dgm:spPr/>
    </dgm:pt>
    <dgm:pt modelId="{14ACA78F-2AE7-475D-A044-0EFF9130A30D}" type="pres">
      <dgm:prSet presAssocID="{E0F361F8-F4DC-4001-B18D-C3C8CFD9E0E5}" presName="iconBgRect" presStyleLbl="bgShp" presStyleIdx="4" presStyleCnt="5"/>
      <dgm:spPr/>
    </dgm:pt>
    <dgm:pt modelId="{CE719F67-E970-4C5A-978D-6AD3312D12B7}" type="pres">
      <dgm:prSet presAssocID="{E0F361F8-F4DC-4001-B18D-C3C8CFD9E0E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4B19E00-5149-452F-9993-98BA3A169EDE}" type="pres">
      <dgm:prSet presAssocID="{E0F361F8-F4DC-4001-B18D-C3C8CFD9E0E5}" presName="spaceRect" presStyleCnt="0"/>
      <dgm:spPr/>
    </dgm:pt>
    <dgm:pt modelId="{D4E039AD-685C-4464-900B-C06A05CE186C}" type="pres">
      <dgm:prSet presAssocID="{E0F361F8-F4DC-4001-B18D-C3C8CFD9E0E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E93D427-21B1-4A77-BBCE-611D177A202E}" srcId="{03DF21A6-4FF4-4139-8D61-CF92B5B77F47}" destId="{6DCD1A93-409E-4073-B984-BF80749E47FE}" srcOrd="0" destOrd="0" parTransId="{4479E742-F9BD-4301-85A7-20E42F630272}" sibTransId="{612BB8BC-F038-473A-8D42-3E4824021C47}"/>
    <dgm:cxn modelId="{0098B42E-ADD6-413A-A941-E707F8933189}" type="presOf" srcId="{5DB1054B-9126-4F2A-867F-B364BC482E02}" destId="{FB31E18B-4F3B-4D7B-A9DE-A7478DCE8A15}" srcOrd="0" destOrd="0" presId="urn:microsoft.com/office/officeart/2018/5/layout/IconCircleLabelList"/>
    <dgm:cxn modelId="{84EFCB2F-7EF9-4619-8974-C61C003591FA}" srcId="{03DF21A6-4FF4-4139-8D61-CF92B5B77F47}" destId="{E0F361F8-F4DC-4001-B18D-C3C8CFD9E0E5}" srcOrd="4" destOrd="0" parTransId="{2AC2069E-D252-46FC-921F-0A38710C9606}" sibTransId="{E9C8978A-F988-4366-BBF7-5F35E7E7384C}"/>
    <dgm:cxn modelId="{A367FC37-CF85-40A3-A7B6-4654CD510E71}" type="presOf" srcId="{6DCD1A93-409E-4073-B984-BF80749E47FE}" destId="{F9C6D4AA-E9DF-4C2C-8A36-592EBB4B7C47}" srcOrd="0" destOrd="0" presId="urn:microsoft.com/office/officeart/2018/5/layout/IconCircleLabelList"/>
    <dgm:cxn modelId="{3E6C1444-17A9-4EAB-AE28-FF6FFAE8A44F}" type="presOf" srcId="{03DF21A6-4FF4-4139-8D61-CF92B5B77F47}" destId="{0C2EB843-BA3A-4A2B-A70D-7EAE67B95A77}" srcOrd="0" destOrd="0" presId="urn:microsoft.com/office/officeart/2018/5/layout/IconCircleLabelList"/>
    <dgm:cxn modelId="{F4E7E19F-CD95-4C19-B6B4-AA6340FF846D}" type="presOf" srcId="{E0F361F8-F4DC-4001-B18D-C3C8CFD9E0E5}" destId="{D4E039AD-685C-4464-900B-C06A05CE186C}" srcOrd="0" destOrd="0" presId="urn:microsoft.com/office/officeart/2018/5/layout/IconCircleLabelList"/>
    <dgm:cxn modelId="{6E20DBB2-0E9E-494A-913E-0508C165BAF3}" type="presOf" srcId="{531DEF64-6794-42C9-AD4C-798673A7670F}" destId="{84A46EAC-CFC0-4CD9-9709-F378E7F28206}" srcOrd="0" destOrd="0" presId="urn:microsoft.com/office/officeart/2018/5/layout/IconCircleLabelList"/>
    <dgm:cxn modelId="{27E334B7-361E-4C09-B2D4-A04556974D0D}" type="presOf" srcId="{2761D297-9531-486C-84D5-677D3F0BB91E}" destId="{DC2387D0-E508-4BB4-8A3A-521182DDB47D}" srcOrd="0" destOrd="0" presId="urn:microsoft.com/office/officeart/2018/5/layout/IconCircleLabelList"/>
    <dgm:cxn modelId="{918647C1-6C34-49E4-8F88-C39AA1ACEC30}" srcId="{03DF21A6-4FF4-4139-8D61-CF92B5B77F47}" destId="{531DEF64-6794-42C9-AD4C-798673A7670F}" srcOrd="3" destOrd="0" parTransId="{0AD31BFB-A863-4AD8-8D58-7C2CA489EC90}" sibTransId="{C86430A3-A56C-49A1-B751-F228802CF722}"/>
    <dgm:cxn modelId="{E2A189C5-A2C9-41E9-AC57-F1CA502B8000}" srcId="{03DF21A6-4FF4-4139-8D61-CF92B5B77F47}" destId="{5DB1054B-9126-4F2A-867F-B364BC482E02}" srcOrd="2" destOrd="0" parTransId="{ECD854DD-D3E1-4C85-BD48-59B4F0CE7B04}" sibTransId="{E6F76208-ABC8-436C-AB5C-00240BA9FCC2}"/>
    <dgm:cxn modelId="{1B0FDAE8-191B-477B-9BED-0F8590B39FC2}" srcId="{03DF21A6-4FF4-4139-8D61-CF92B5B77F47}" destId="{2761D297-9531-486C-84D5-677D3F0BB91E}" srcOrd="1" destOrd="0" parTransId="{B274D13D-3C12-4CE4-9898-B25C4916DA02}" sibTransId="{7C315D6A-EB68-4323-925B-3C99954B6B9E}"/>
    <dgm:cxn modelId="{1CCE3BF1-EDF8-4500-8E9D-A69FCC107CC1}" type="presParOf" srcId="{0C2EB843-BA3A-4A2B-A70D-7EAE67B95A77}" destId="{6FE3A6E6-EF1D-4A93-95CC-E3D065EE1015}" srcOrd="0" destOrd="0" presId="urn:microsoft.com/office/officeart/2018/5/layout/IconCircleLabelList"/>
    <dgm:cxn modelId="{A825E93E-FD8A-4FA8-96A0-E5B0A27C9EFB}" type="presParOf" srcId="{6FE3A6E6-EF1D-4A93-95CC-E3D065EE1015}" destId="{197C69DD-1CAC-44D8-82C3-192D1A8CE42E}" srcOrd="0" destOrd="0" presId="urn:microsoft.com/office/officeart/2018/5/layout/IconCircleLabelList"/>
    <dgm:cxn modelId="{53BED890-99DD-4AFD-9EFA-1110D1A49768}" type="presParOf" srcId="{6FE3A6E6-EF1D-4A93-95CC-E3D065EE1015}" destId="{263E1494-7C7F-42D3-AA68-2E08DA4A963A}" srcOrd="1" destOrd="0" presId="urn:microsoft.com/office/officeart/2018/5/layout/IconCircleLabelList"/>
    <dgm:cxn modelId="{366474BD-2CF0-4ECF-B32B-E192477670B5}" type="presParOf" srcId="{6FE3A6E6-EF1D-4A93-95CC-E3D065EE1015}" destId="{570389F5-F132-40F7-BEF0-7995F302D583}" srcOrd="2" destOrd="0" presId="urn:microsoft.com/office/officeart/2018/5/layout/IconCircleLabelList"/>
    <dgm:cxn modelId="{093F99E6-EEFB-42C2-BEF7-9FA7FBC91A42}" type="presParOf" srcId="{6FE3A6E6-EF1D-4A93-95CC-E3D065EE1015}" destId="{F9C6D4AA-E9DF-4C2C-8A36-592EBB4B7C47}" srcOrd="3" destOrd="0" presId="urn:microsoft.com/office/officeart/2018/5/layout/IconCircleLabelList"/>
    <dgm:cxn modelId="{A9C1F618-D469-4AB6-A117-63AA1AD2EBDD}" type="presParOf" srcId="{0C2EB843-BA3A-4A2B-A70D-7EAE67B95A77}" destId="{E6A76170-002A-492A-8705-85785F582233}" srcOrd="1" destOrd="0" presId="urn:microsoft.com/office/officeart/2018/5/layout/IconCircleLabelList"/>
    <dgm:cxn modelId="{5B60C3DF-F81B-48A6-8170-2624770B4A61}" type="presParOf" srcId="{0C2EB843-BA3A-4A2B-A70D-7EAE67B95A77}" destId="{48B526AB-2A79-4696-82C6-9AB153FFD01D}" srcOrd="2" destOrd="0" presId="urn:microsoft.com/office/officeart/2018/5/layout/IconCircleLabelList"/>
    <dgm:cxn modelId="{AEF9BE71-FF03-4E2D-81BB-03032268011E}" type="presParOf" srcId="{48B526AB-2A79-4696-82C6-9AB153FFD01D}" destId="{F4DEB9C7-2C76-4BBF-BB49-17B911DCF96C}" srcOrd="0" destOrd="0" presId="urn:microsoft.com/office/officeart/2018/5/layout/IconCircleLabelList"/>
    <dgm:cxn modelId="{0A8E6CD8-A821-4A7D-A4BB-89C2A1DDD5DD}" type="presParOf" srcId="{48B526AB-2A79-4696-82C6-9AB153FFD01D}" destId="{7F5509A5-F54E-4CE0-9111-096317552974}" srcOrd="1" destOrd="0" presId="urn:microsoft.com/office/officeart/2018/5/layout/IconCircleLabelList"/>
    <dgm:cxn modelId="{E108642B-98AC-48FB-8AFD-3E271D49EF85}" type="presParOf" srcId="{48B526AB-2A79-4696-82C6-9AB153FFD01D}" destId="{D74571B8-C972-48A3-865F-140778694E34}" srcOrd="2" destOrd="0" presId="urn:microsoft.com/office/officeart/2018/5/layout/IconCircleLabelList"/>
    <dgm:cxn modelId="{7FE4E377-3AB5-4647-B8BC-73B50A24249F}" type="presParOf" srcId="{48B526AB-2A79-4696-82C6-9AB153FFD01D}" destId="{DC2387D0-E508-4BB4-8A3A-521182DDB47D}" srcOrd="3" destOrd="0" presId="urn:microsoft.com/office/officeart/2018/5/layout/IconCircleLabelList"/>
    <dgm:cxn modelId="{24D5E4A5-4834-4B41-946D-FD0B406E1D52}" type="presParOf" srcId="{0C2EB843-BA3A-4A2B-A70D-7EAE67B95A77}" destId="{E9518E54-C208-4852-95E3-B3CF8FE74D04}" srcOrd="3" destOrd="0" presId="urn:microsoft.com/office/officeart/2018/5/layout/IconCircleLabelList"/>
    <dgm:cxn modelId="{E581164F-7131-4A61-8AC5-94B8D5ECA989}" type="presParOf" srcId="{0C2EB843-BA3A-4A2B-A70D-7EAE67B95A77}" destId="{BE6BE89B-3681-4C6E-BF5F-55C27BDE1C22}" srcOrd="4" destOrd="0" presId="urn:microsoft.com/office/officeart/2018/5/layout/IconCircleLabelList"/>
    <dgm:cxn modelId="{6213684F-44D0-4CBD-B06B-3CEB478992F1}" type="presParOf" srcId="{BE6BE89B-3681-4C6E-BF5F-55C27BDE1C22}" destId="{95761F5C-4AF8-4C56-85C5-C4B7EA443331}" srcOrd="0" destOrd="0" presId="urn:microsoft.com/office/officeart/2018/5/layout/IconCircleLabelList"/>
    <dgm:cxn modelId="{CB37993F-C868-4F33-A550-96F85CB52997}" type="presParOf" srcId="{BE6BE89B-3681-4C6E-BF5F-55C27BDE1C22}" destId="{015111EE-798A-4782-922A-AF1D71E4AC9D}" srcOrd="1" destOrd="0" presId="urn:microsoft.com/office/officeart/2018/5/layout/IconCircleLabelList"/>
    <dgm:cxn modelId="{2F9FF921-14D8-4163-95B0-7616FB4BBDB1}" type="presParOf" srcId="{BE6BE89B-3681-4C6E-BF5F-55C27BDE1C22}" destId="{5BAC4317-001B-48D3-B384-71E34D52740D}" srcOrd="2" destOrd="0" presId="urn:microsoft.com/office/officeart/2018/5/layout/IconCircleLabelList"/>
    <dgm:cxn modelId="{CE1EC147-5D4A-4231-AF22-8A89C1306875}" type="presParOf" srcId="{BE6BE89B-3681-4C6E-BF5F-55C27BDE1C22}" destId="{FB31E18B-4F3B-4D7B-A9DE-A7478DCE8A15}" srcOrd="3" destOrd="0" presId="urn:microsoft.com/office/officeart/2018/5/layout/IconCircleLabelList"/>
    <dgm:cxn modelId="{1F939272-CA5B-4314-9C27-947C5EFEBB64}" type="presParOf" srcId="{0C2EB843-BA3A-4A2B-A70D-7EAE67B95A77}" destId="{0DA3F284-5074-429D-AA55-B00F36F9D02E}" srcOrd="5" destOrd="0" presId="urn:microsoft.com/office/officeart/2018/5/layout/IconCircleLabelList"/>
    <dgm:cxn modelId="{B4C1EFBF-1E92-4856-BA82-BEFA7702D4C5}" type="presParOf" srcId="{0C2EB843-BA3A-4A2B-A70D-7EAE67B95A77}" destId="{755CED0E-2B7A-4E34-A9CE-E4C980DA6ABD}" srcOrd="6" destOrd="0" presId="urn:microsoft.com/office/officeart/2018/5/layout/IconCircleLabelList"/>
    <dgm:cxn modelId="{BAF31890-03AE-4755-B01F-30348CCAA9E9}" type="presParOf" srcId="{755CED0E-2B7A-4E34-A9CE-E4C980DA6ABD}" destId="{050C7F41-4E01-4ED4-8607-3BAFB2918073}" srcOrd="0" destOrd="0" presId="urn:microsoft.com/office/officeart/2018/5/layout/IconCircleLabelList"/>
    <dgm:cxn modelId="{48412169-12A6-4FB4-BD72-14CAAFC7B2AB}" type="presParOf" srcId="{755CED0E-2B7A-4E34-A9CE-E4C980DA6ABD}" destId="{40E3700F-2F70-44B5-A7AA-CE2C43CA99F2}" srcOrd="1" destOrd="0" presId="urn:microsoft.com/office/officeart/2018/5/layout/IconCircleLabelList"/>
    <dgm:cxn modelId="{E2A1E4B7-975E-46C5-8E7F-6B1FD5D9E855}" type="presParOf" srcId="{755CED0E-2B7A-4E34-A9CE-E4C980DA6ABD}" destId="{A53312BF-FD61-4F34-AA46-055C629E3098}" srcOrd="2" destOrd="0" presId="urn:microsoft.com/office/officeart/2018/5/layout/IconCircleLabelList"/>
    <dgm:cxn modelId="{F728046A-D816-41F0-8BC6-77EFF432C843}" type="presParOf" srcId="{755CED0E-2B7A-4E34-A9CE-E4C980DA6ABD}" destId="{84A46EAC-CFC0-4CD9-9709-F378E7F28206}" srcOrd="3" destOrd="0" presId="urn:microsoft.com/office/officeart/2018/5/layout/IconCircleLabelList"/>
    <dgm:cxn modelId="{B34330E3-234D-46DA-836E-2FCD5E3EEEF4}" type="presParOf" srcId="{0C2EB843-BA3A-4A2B-A70D-7EAE67B95A77}" destId="{EC932D50-7438-4D09-9D4E-83CAB58E7D22}" srcOrd="7" destOrd="0" presId="urn:microsoft.com/office/officeart/2018/5/layout/IconCircleLabelList"/>
    <dgm:cxn modelId="{C5112534-7EB6-4794-B169-A68EE828D5CC}" type="presParOf" srcId="{0C2EB843-BA3A-4A2B-A70D-7EAE67B95A77}" destId="{D0A86B32-28F1-4F40-A993-C5338EB3EB20}" srcOrd="8" destOrd="0" presId="urn:microsoft.com/office/officeart/2018/5/layout/IconCircleLabelList"/>
    <dgm:cxn modelId="{91E8358E-6F8E-4252-A46E-807A1770765A}" type="presParOf" srcId="{D0A86B32-28F1-4F40-A993-C5338EB3EB20}" destId="{14ACA78F-2AE7-475D-A044-0EFF9130A30D}" srcOrd="0" destOrd="0" presId="urn:microsoft.com/office/officeart/2018/5/layout/IconCircleLabelList"/>
    <dgm:cxn modelId="{B7A668CC-8DCE-42BF-B918-DE3F6457387B}" type="presParOf" srcId="{D0A86B32-28F1-4F40-A993-C5338EB3EB20}" destId="{CE719F67-E970-4C5A-978D-6AD3312D12B7}" srcOrd="1" destOrd="0" presId="urn:microsoft.com/office/officeart/2018/5/layout/IconCircleLabelList"/>
    <dgm:cxn modelId="{C2830E45-A6C9-430D-999E-A88F45FAAA1C}" type="presParOf" srcId="{D0A86B32-28F1-4F40-A993-C5338EB3EB20}" destId="{64B19E00-5149-452F-9993-98BA3A169EDE}" srcOrd="2" destOrd="0" presId="urn:microsoft.com/office/officeart/2018/5/layout/IconCircleLabelList"/>
    <dgm:cxn modelId="{33C9855B-0A3F-4545-BA2B-5775D50E5D18}" type="presParOf" srcId="{D0A86B32-28F1-4F40-A993-C5338EB3EB20}" destId="{D4E039AD-685C-4464-900B-C06A05CE186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C69DD-1CAC-44D8-82C3-192D1A8CE42E}">
      <dsp:nvSpPr>
        <dsp:cNvPr id="0" name=""/>
        <dsp:cNvSpPr/>
      </dsp:nvSpPr>
      <dsp:spPr>
        <a:xfrm>
          <a:off x="503695" y="295491"/>
          <a:ext cx="1193268" cy="11932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E1494-7C7F-42D3-AA68-2E08DA4A963A}">
      <dsp:nvSpPr>
        <dsp:cNvPr id="0" name=""/>
        <dsp:cNvSpPr/>
      </dsp:nvSpPr>
      <dsp:spPr>
        <a:xfrm>
          <a:off x="757998" y="549795"/>
          <a:ext cx="684662" cy="684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6D4AA-E9DF-4C2C-8A36-592EBB4B7C47}">
      <dsp:nvSpPr>
        <dsp:cNvPr id="0" name=""/>
        <dsp:cNvSpPr/>
      </dsp:nvSpPr>
      <dsp:spPr>
        <a:xfrm>
          <a:off x="122240" y="1860433"/>
          <a:ext cx="19561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Who am I?</a:t>
          </a:r>
        </a:p>
      </dsp:txBody>
      <dsp:txXfrm>
        <a:off x="122240" y="1860433"/>
        <a:ext cx="1956177" cy="720000"/>
      </dsp:txXfrm>
    </dsp:sp>
    <dsp:sp modelId="{F4DEB9C7-2C76-4BBF-BB49-17B911DCF96C}">
      <dsp:nvSpPr>
        <dsp:cNvPr id="0" name=""/>
        <dsp:cNvSpPr/>
      </dsp:nvSpPr>
      <dsp:spPr>
        <a:xfrm>
          <a:off x="2802203" y="295491"/>
          <a:ext cx="1193268" cy="119326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509A5-F54E-4CE0-9111-096317552974}">
      <dsp:nvSpPr>
        <dsp:cNvPr id="0" name=""/>
        <dsp:cNvSpPr/>
      </dsp:nvSpPr>
      <dsp:spPr>
        <a:xfrm>
          <a:off x="3056506" y="549795"/>
          <a:ext cx="684662" cy="684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387D0-E508-4BB4-8A3A-521182DDB47D}">
      <dsp:nvSpPr>
        <dsp:cNvPr id="0" name=""/>
        <dsp:cNvSpPr/>
      </dsp:nvSpPr>
      <dsp:spPr>
        <a:xfrm>
          <a:off x="2420748" y="1860433"/>
          <a:ext cx="19561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Prior Experience</a:t>
          </a:r>
        </a:p>
      </dsp:txBody>
      <dsp:txXfrm>
        <a:off x="2420748" y="1860433"/>
        <a:ext cx="1956177" cy="720000"/>
      </dsp:txXfrm>
    </dsp:sp>
    <dsp:sp modelId="{95761F5C-4AF8-4C56-85C5-C4B7EA443331}">
      <dsp:nvSpPr>
        <dsp:cNvPr id="0" name=""/>
        <dsp:cNvSpPr/>
      </dsp:nvSpPr>
      <dsp:spPr>
        <a:xfrm>
          <a:off x="5100711" y="295491"/>
          <a:ext cx="1193268" cy="119326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111EE-798A-4782-922A-AF1D71E4AC9D}">
      <dsp:nvSpPr>
        <dsp:cNvPr id="0" name=""/>
        <dsp:cNvSpPr/>
      </dsp:nvSpPr>
      <dsp:spPr>
        <a:xfrm>
          <a:off x="5355014" y="549795"/>
          <a:ext cx="684662" cy="684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1E18B-4F3B-4D7B-A9DE-A7478DCE8A15}">
      <dsp:nvSpPr>
        <dsp:cNvPr id="0" name=""/>
        <dsp:cNvSpPr/>
      </dsp:nvSpPr>
      <dsp:spPr>
        <a:xfrm>
          <a:off x="4719257" y="1860433"/>
          <a:ext cx="19561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Industry Knowledge</a:t>
          </a:r>
        </a:p>
      </dsp:txBody>
      <dsp:txXfrm>
        <a:off x="4719257" y="1860433"/>
        <a:ext cx="1956177" cy="720000"/>
      </dsp:txXfrm>
    </dsp:sp>
    <dsp:sp modelId="{050C7F41-4E01-4ED4-8607-3BAFB2918073}">
      <dsp:nvSpPr>
        <dsp:cNvPr id="0" name=""/>
        <dsp:cNvSpPr/>
      </dsp:nvSpPr>
      <dsp:spPr>
        <a:xfrm>
          <a:off x="1652949" y="3069478"/>
          <a:ext cx="1193268" cy="119326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3700F-2F70-44B5-A7AA-CE2C43CA99F2}">
      <dsp:nvSpPr>
        <dsp:cNvPr id="0" name=""/>
        <dsp:cNvSpPr/>
      </dsp:nvSpPr>
      <dsp:spPr>
        <a:xfrm>
          <a:off x="1907252" y="3323781"/>
          <a:ext cx="684662" cy="684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46EAC-CFC0-4CD9-9709-F378E7F28206}">
      <dsp:nvSpPr>
        <dsp:cNvPr id="0" name=""/>
        <dsp:cNvSpPr/>
      </dsp:nvSpPr>
      <dsp:spPr>
        <a:xfrm>
          <a:off x="1271494" y="4634420"/>
          <a:ext cx="19561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Traits</a:t>
          </a:r>
        </a:p>
      </dsp:txBody>
      <dsp:txXfrm>
        <a:off x="1271494" y="4634420"/>
        <a:ext cx="1956177" cy="720000"/>
      </dsp:txXfrm>
    </dsp:sp>
    <dsp:sp modelId="{14ACA78F-2AE7-475D-A044-0EFF9130A30D}">
      <dsp:nvSpPr>
        <dsp:cNvPr id="0" name=""/>
        <dsp:cNvSpPr/>
      </dsp:nvSpPr>
      <dsp:spPr>
        <a:xfrm>
          <a:off x="3951457" y="3069478"/>
          <a:ext cx="1193268" cy="119326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19F67-E970-4C5A-978D-6AD3312D12B7}">
      <dsp:nvSpPr>
        <dsp:cNvPr id="0" name=""/>
        <dsp:cNvSpPr/>
      </dsp:nvSpPr>
      <dsp:spPr>
        <a:xfrm>
          <a:off x="4205760" y="3323781"/>
          <a:ext cx="684662" cy="684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039AD-685C-4464-900B-C06A05CE186C}">
      <dsp:nvSpPr>
        <dsp:cNvPr id="0" name=""/>
        <dsp:cNvSpPr/>
      </dsp:nvSpPr>
      <dsp:spPr>
        <a:xfrm>
          <a:off x="3570003" y="4634420"/>
          <a:ext cx="19561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Future Goals</a:t>
          </a:r>
        </a:p>
      </dsp:txBody>
      <dsp:txXfrm>
        <a:off x="3570003" y="4634420"/>
        <a:ext cx="19561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759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77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9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66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5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70596FD-12AF-47EB-81EF-F8B13DC0AEBB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F201092-D6D7-4DC5-BB2B-6B8CD1B53B7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4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96">
            <a:extLst>
              <a:ext uri="{FF2B5EF4-FFF2-40B4-BE49-F238E27FC236}">
                <a16:creationId xmlns:a16="http://schemas.microsoft.com/office/drawing/2014/main" id="{7B0A9C6D-EA31-4E38-984D-A367D2B2A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12C84-D1F4-49F7-B159-D76BF4EBD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en-US"/>
              <a:t>Marcus Castille Jr.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A55B7-B2F5-4797-A58D-2B28048ED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Computer Science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- May 2020 Graduation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" name="Picture 35" descr="A picture containing person, grass, outdoor, tree&#10;&#10;Description automatically generated">
            <a:extLst>
              <a:ext uri="{FF2B5EF4-FFF2-40B4-BE49-F238E27FC236}">
                <a16:creationId xmlns:a16="http://schemas.microsoft.com/office/drawing/2014/main" id="{DF2D0D69-94C7-4146-8C8A-DD46D9053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1" r="1243"/>
          <a:stretch/>
        </p:blipFill>
        <p:spPr>
          <a:xfrm rot="16200000">
            <a:off x="837921" y="436158"/>
            <a:ext cx="5054156" cy="5462001"/>
          </a:xfrm>
          <a:prstGeom prst="rect">
            <a:avLst/>
          </a:prstGeom>
        </p:spPr>
      </p:pic>
      <p:cxnSp>
        <p:nvCxnSpPr>
          <p:cNvPr id="158" name="Straight Connector 98">
            <a:extLst>
              <a:ext uri="{FF2B5EF4-FFF2-40B4-BE49-F238E27FC236}">
                <a16:creationId xmlns:a16="http://schemas.microsoft.com/office/drawing/2014/main" id="{446FF0AE-6AA4-4448-852D-87F167CB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00">
            <a:extLst>
              <a:ext uri="{FF2B5EF4-FFF2-40B4-BE49-F238E27FC236}">
                <a16:creationId xmlns:a16="http://schemas.microsoft.com/office/drawing/2014/main" id="{4876048C-5620-4269-826B-D08535CE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" name="Rectangle 102">
            <a:extLst>
              <a:ext uri="{FF2B5EF4-FFF2-40B4-BE49-F238E27FC236}">
                <a16:creationId xmlns:a16="http://schemas.microsoft.com/office/drawing/2014/main" id="{9DD24726-9F55-477E-9202-4686B152E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4540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429A099-5CB1-4A20-B64F-4F0562EF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7C0A89-7FB3-43F8-9DE3-0177E3E27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5CF25-D856-427A-A262-25B9FA21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Itinerary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9F4DD4-CC07-42A8-8AF8-069654F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6" name="Content Placeholder 2">
            <a:extLst>
              <a:ext uri="{FF2B5EF4-FFF2-40B4-BE49-F238E27FC236}">
                <a16:creationId xmlns:a16="http://schemas.microsoft.com/office/drawing/2014/main" id="{5E8D6E39-E003-40C3-B95D-3398CB866C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21921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626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CC5A-6017-4FEC-B50C-7CEC1ED1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 algn="ctr" eaLnBrk="0" fontAlgn="base" hangingPunct="0"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Who is Marcus?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18CA-2383-4A0B-8CDB-945640407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New Orleans, LA ✈ Baton Rouge, LA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Louisiana Tech University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Why computer science?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7111AE-79C2-4ACC-8E76-CDBC63505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8445" y="2389069"/>
            <a:ext cx="3135109" cy="31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atech logo">
            <a:extLst>
              <a:ext uri="{FF2B5EF4-FFF2-40B4-BE49-F238E27FC236}">
                <a16:creationId xmlns:a16="http://schemas.microsoft.com/office/drawing/2014/main" id="{33E4FE42-4B6B-4A4B-9CAA-1C6DCC2F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981" y="3297698"/>
            <a:ext cx="1989451" cy="114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54A70-89D6-452D-9519-888F65AB0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941" y="1764553"/>
            <a:ext cx="3051800" cy="124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2DBC8-B12C-4491-8272-62C61BA71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741" y="4574746"/>
            <a:ext cx="1887930" cy="15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0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.30443 -0.44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21" y="-222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1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E4C-DC33-49D0-B3A1-0CCABBF0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AD37-D9E3-4D71-B377-06EDC31F6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124" y="767517"/>
            <a:ext cx="6492240" cy="62214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The Recognition Company (Feb. 2017 – Dec. 2017)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/>
              <a:t>Basic Web Design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600" dirty="0"/>
              <a:t>WordPress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600" dirty="0"/>
              <a:t>HTML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600" dirty="0"/>
              <a:t>CSS</a:t>
            </a:r>
          </a:p>
          <a:p>
            <a:pPr marL="384048" lvl="2" indent="0">
              <a:buNone/>
            </a:pPr>
            <a:endParaRPr lang="en-US" dirty="0"/>
          </a:p>
          <a:p>
            <a:pPr lvl="2">
              <a:buFont typeface="Wingdings" panose="05000000000000000000" pitchFamily="2" charset="2"/>
              <a:buChar char="v"/>
            </a:pPr>
            <a:endParaRPr lang="en-US" dirty="0"/>
          </a:p>
          <a:p>
            <a:pPr lvl="2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National Society of Black Engineers (May 2019 – Present)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/>
              <a:t>2019 – 2020 NET Chair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600" dirty="0"/>
              <a:t>JavaScript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600" dirty="0"/>
              <a:t>Python</a:t>
            </a:r>
          </a:p>
          <a:p>
            <a:pPr lvl="3">
              <a:buFont typeface="Wingdings" panose="05000000000000000000" pitchFamily="2" charset="2"/>
              <a:buChar char="v"/>
            </a:pPr>
            <a:endParaRPr lang="en-US" dirty="0"/>
          </a:p>
          <a:p>
            <a:pPr marL="566928" lvl="3" indent="0">
              <a:buNone/>
            </a:pPr>
            <a:endParaRPr lang="en-US" dirty="0"/>
          </a:p>
          <a:p>
            <a:pPr marL="566928" lvl="3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Fenway Group (March 2018 – Present)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/>
              <a:t>Software Developer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600" dirty="0"/>
              <a:t>Java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600" dirty="0"/>
              <a:t>Spring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600" dirty="0"/>
              <a:t>C#</a:t>
            </a:r>
          </a:p>
          <a:p>
            <a:pPr marL="566928" lvl="3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AE22E2-694D-4951-9781-91A10BEE1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0" descr="Image result for the recognition company">
            <a:extLst>
              <a:ext uri="{FF2B5EF4-FFF2-40B4-BE49-F238E27FC236}">
                <a16:creationId xmlns:a16="http://schemas.microsoft.com/office/drawing/2014/main" id="{478DC71F-1483-4F0B-9392-EC92B384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71652" y="1138652"/>
            <a:ext cx="2411645" cy="6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4236EE2-BC77-4C7B-898D-0C626F29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26" y="5334966"/>
            <a:ext cx="2637271" cy="51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nsbe logo">
            <a:extLst>
              <a:ext uri="{FF2B5EF4-FFF2-40B4-BE49-F238E27FC236}">
                <a16:creationId xmlns:a16="http://schemas.microsoft.com/office/drawing/2014/main" id="{D6032411-C49C-45E2-AC92-348A64624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086" y="2960901"/>
            <a:ext cx="1489713" cy="170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wo people posing for a picture&#10;&#10;Description automatically generated">
            <a:extLst>
              <a:ext uri="{FF2B5EF4-FFF2-40B4-BE49-F238E27FC236}">
                <a16:creationId xmlns:a16="http://schemas.microsoft.com/office/drawing/2014/main" id="{05C1A539-D7D8-4DA1-AFA4-EA0E99D116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2" t="-293" b="293"/>
          <a:stretch/>
        </p:blipFill>
        <p:spPr>
          <a:xfrm rot="16200000">
            <a:off x="568056" y="2656445"/>
            <a:ext cx="2954157" cy="41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1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493D42-979E-444E-88FC-33F17C1DD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74450"/>
              </p:ext>
            </p:extLst>
          </p:nvPr>
        </p:nvGraphicFramePr>
        <p:xfrm>
          <a:off x="1620940" y="2036017"/>
          <a:ext cx="9100188" cy="173902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516698">
                  <a:extLst>
                    <a:ext uri="{9D8B030D-6E8A-4147-A177-3AD203B41FA5}">
                      <a16:colId xmlns:a16="http://schemas.microsoft.com/office/drawing/2014/main" val="3602250895"/>
                    </a:ext>
                  </a:extLst>
                </a:gridCol>
                <a:gridCol w="1516698">
                  <a:extLst>
                    <a:ext uri="{9D8B030D-6E8A-4147-A177-3AD203B41FA5}">
                      <a16:colId xmlns:a16="http://schemas.microsoft.com/office/drawing/2014/main" val="15194244"/>
                    </a:ext>
                  </a:extLst>
                </a:gridCol>
                <a:gridCol w="1516698">
                  <a:extLst>
                    <a:ext uri="{9D8B030D-6E8A-4147-A177-3AD203B41FA5}">
                      <a16:colId xmlns:a16="http://schemas.microsoft.com/office/drawing/2014/main" val="2680977473"/>
                    </a:ext>
                  </a:extLst>
                </a:gridCol>
                <a:gridCol w="1516698">
                  <a:extLst>
                    <a:ext uri="{9D8B030D-6E8A-4147-A177-3AD203B41FA5}">
                      <a16:colId xmlns:a16="http://schemas.microsoft.com/office/drawing/2014/main" val="2523969063"/>
                    </a:ext>
                  </a:extLst>
                </a:gridCol>
                <a:gridCol w="1516698">
                  <a:extLst>
                    <a:ext uri="{9D8B030D-6E8A-4147-A177-3AD203B41FA5}">
                      <a16:colId xmlns:a16="http://schemas.microsoft.com/office/drawing/2014/main" val="891998128"/>
                    </a:ext>
                  </a:extLst>
                </a:gridCol>
                <a:gridCol w="1516698">
                  <a:extLst>
                    <a:ext uri="{9D8B030D-6E8A-4147-A177-3AD203B41FA5}">
                      <a16:colId xmlns:a16="http://schemas.microsoft.com/office/drawing/2014/main" val="3127526877"/>
                    </a:ext>
                  </a:extLst>
                </a:gridCol>
              </a:tblGrid>
              <a:tr h="4931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React 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Tomcat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579413"/>
                  </a:ext>
                </a:extLst>
              </a:tr>
              <a:tr h="124587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21262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96EB538-4C00-4ADA-A33F-A306631B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Tools and Technologies</a:t>
            </a:r>
          </a:p>
        </p:txBody>
      </p:sp>
      <p:pic>
        <p:nvPicPr>
          <p:cNvPr id="4104" name="Picture 8" descr="Image result for react js">
            <a:extLst>
              <a:ext uri="{FF2B5EF4-FFF2-40B4-BE49-F238E27FC236}">
                <a16:creationId xmlns:a16="http://schemas.microsoft.com/office/drawing/2014/main" id="{6151ADA2-47EF-408D-9220-A598AF1D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6" y="2642565"/>
            <a:ext cx="1288054" cy="90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git logo">
            <a:extLst>
              <a:ext uri="{FF2B5EF4-FFF2-40B4-BE49-F238E27FC236}">
                <a16:creationId xmlns:a16="http://schemas.microsoft.com/office/drawing/2014/main" id="{5B943C1F-7EDD-4B22-AC1F-A671A67BA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584" y="2907348"/>
            <a:ext cx="905031" cy="3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Tomcat logo">
            <a:extLst>
              <a:ext uri="{FF2B5EF4-FFF2-40B4-BE49-F238E27FC236}">
                <a16:creationId xmlns:a16="http://schemas.microsoft.com/office/drawing/2014/main" id="{77F9C2C9-BC5A-4D43-BE52-38235BFD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711" y="2692656"/>
            <a:ext cx="1080408" cy="72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Image result for gradle logo">
            <a:extLst>
              <a:ext uri="{FF2B5EF4-FFF2-40B4-BE49-F238E27FC236}">
                <a16:creationId xmlns:a16="http://schemas.microsoft.com/office/drawing/2014/main" id="{AF9BC1E4-9B72-468E-B05E-A99D88A0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518" y="2692655"/>
            <a:ext cx="1392482" cy="96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aws logo transparent">
            <a:extLst>
              <a:ext uri="{FF2B5EF4-FFF2-40B4-BE49-F238E27FC236}">
                <a16:creationId xmlns:a16="http://schemas.microsoft.com/office/drawing/2014/main" id="{6211C2A3-D8D5-4822-80A6-C16EB4FAF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080" y="2591879"/>
            <a:ext cx="1008864" cy="100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Image result for SPRING logo transparent">
            <a:extLst>
              <a:ext uri="{FF2B5EF4-FFF2-40B4-BE49-F238E27FC236}">
                <a16:creationId xmlns:a16="http://schemas.microsoft.com/office/drawing/2014/main" id="{6D397EA1-7A6B-49C5-A2BB-5B9EA5A15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75" y="2703973"/>
            <a:ext cx="896355" cy="89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50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74" name="Rectangle 11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5" name="Rectangle 116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94F1D-2231-4925-BDA6-8574329E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Behavior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E8436-0098-4FB7-99A2-27CEC4BB0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Assist Teammates </a:t>
            </a:r>
          </a:p>
          <a:p>
            <a:pPr fontAlgn="base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Effective Demos</a:t>
            </a:r>
          </a:p>
          <a:p>
            <a:pPr fontAlgn="base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Communication Skills</a:t>
            </a:r>
          </a:p>
          <a:p>
            <a:pPr fontAlgn="base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Lead meetings </a:t>
            </a:r>
          </a:p>
          <a:p>
            <a:pPr lvl="1" fontAlgn="base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(Ex. Daily Scrum, Planning Meetings)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122" name="Picture 2" descr="Action, Collaborate, Collaboration, Colleagues">
            <a:extLst>
              <a:ext uri="{FF2B5EF4-FFF2-40B4-BE49-F238E27FC236}">
                <a16:creationId xmlns:a16="http://schemas.microsoft.com/office/drawing/2014/main" id="{BFE03038-ED80-4393-900B-8C011B23F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" r="13485" b="1"/>
          <a:stretch/>
        </p:blipFill>
        <p:spPr bwMode="auto">
          <a:xfrm>
            <a:off x="4075043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76" name="Rectangle 118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04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4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6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94630-6AEB-42E7-951E-ECD44DA7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Goals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B2A30D71-4744-41B2-83BF-F75AEDB25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Become a tech lead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Learn web assembly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Make code more dynamic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Be better than I was yesterday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00" name="Rectangle 98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0" name="Graphic 6" descr="Teamwork">
            <a:extLst>
              <a:ext uri="{FF2B5EF4-FFF2-40B4-BE49-F238E27FC236}">
                <a16:creationId xmlns:a16="http://schemas.microsoft.com/office/drawing/2014/main" id="{61828438-327F-4456-9C9C-AFAF4C638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138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5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Rectangle 119">
            <a:extLst>
              <a:ext uri="{FF2B5EF4-FFF2-40B4-BE49-F238E27FC236}">
                <a16:creationId xmlns:a16="http://schemas.microsoft.com/office/drawing/2014/main" id="{843969B5-FE3E-4150-B93F-B908A270C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121">
            <a:extLst>
              <a:ext uri="{FF2B5EF4-FFF2-40B4-BE49-F238E27FC236}">
                <a16:creationId xmlns:a16="http://schemas.microsoft.com/office/drawing/2014/main" id="{11FCBB93-2B1C-491C-903C-769C626EA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1390A-5D51-438E-A8D9-3F07B3A0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73E67318-6DFC-40F3-A9D3-7A17332C8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500">
                <a:solidFill>
                  <a:srgbClr val="FFFFFF"/>
                </a:solidFill>
              </a:rPr>
              <a:t>Experience in the industry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500">
                <a:solidFill>
                  <a:srgbClr val="FFFFFF"/>
                </a:solidFill>
              </a:rPr>
              <a:t>Adapt to new scenarios quickly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500">
                <a:solidFill>
                  <a:srgbClr val="FFFFFF"/>
                </a:solidFill>
              </a:rPr>
              <a:t>Passionate about sharing knowledge and learning</a:t>
            </a:r>
          </a:p>
        </p:txBody>
      </p:sp>
      <p:sp>
        <p:nvSpPr>
          <p:cNvPr id="234" name="Rectangle 123">
            <a:extLst>
              <a:ext uri="{FF2B5EF4-FFF2-40B4-BE49-F238E27FC236}">
                <a16:creationId xmlns:a16="http://schemas.microsoft.com/office/drawing/2014/main" id="{650464D7-9DE6-4DE1-865A-27A05DB1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4EE7F11-A605-4748-B766-CE2E11712B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0" t="22509" r="16022" b="20143"/>
          <a:stretch/>
        </p:blipFill>
        <p:spPr>
          <a:xfrm>
            <a:off x="4742017" y="879719"/>
            <a:ext cx="6798082" cy="50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732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Retrospect</vt:lpstr>
      <vt:lpstr>Marcus Castille Jr.</vt:lpstr>
      <vt:lpstr>Itinerary</vt:lpstr>
      <vt:lpstr>Who is Marcus?</vt:lpstr>
      <vt:lpstr>Experience</vt:lpstr>
      <vt:lpstr>Tools and Technologies</vt:lpstr>
      <vt:lpstr>Behavior Characteristics</vt:lpstr>
      <vt:lpstr>Goals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Marcus Castille Jr.</dc:title>
  <dc:creator>Marcus Castille</dc:creator>
  <cp:lastModifiedBy>Marcus Castille</cp:lastModifiedBy>
  <cp:revision>1</cp:revision>
  <dcterms:created xsi:type="dcterms:W3CDTF">2019-09-16T14:35:43Z</dcterms:created>
  <dcterms:modified xsi:type="dcterms:W3CDTF">2019-09-16T14:35:47Z</dcterms:modified>
</cp:coreProperties>
</file>